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7" r:id="rId4"/>
    <p:sldMasterId id="2147483819" r:id="rId5"/>
    <p:sldMasterId id="2147483831" r:id="rId6"/>
  </p:sldMasterIdLst>
  <p:notesMasterIdLst>
    <p:notesMasterId r:id="rId19"/>
  </p:notesMasterIdLst>
  <p:sldIdLst>
    <p:sldId id="273" r:id="rId7"/>
    <p:sldId id="369" r:id="rId8"/>
    <p:sldId id="261" r:id="rId9"/>
    <p:sldId id="291" r:id="rId10"/>
    <p:sldId id="355" r:id="rId11"/>
    <p:sldId id="370" r:id="rId12"/>
    <p:sldId id="371" r:id="rId13"/>
    <p:sldId id="372" r:id="rId14"/>
    <p:sldId id="373" r:id="rId15"/>
    <p:sldId id="366" r:id="rId16"/>
    <p:sldId id="374" r:id="rId17"/>
    <p:sldId id="365" r:id="rId18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3E5D"/>
    <a:srgbClr val="83A09F"/>
    <a:srgbClr val="B8C8C8"/>
    <a:srgbClr val="176594"/>
    <a:srgbClr val="275A82"/>
    <a:srgbClr val="AB81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C1389F3-9C2B-43BA-9D7C-33120106EF9A}" v="57" dt="2026-04-08T23:28:19.675"/>
  </p1510:revLst>
</p1510:revInfo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175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yden Gallacher" userId="03b3dcd1-5228-43b2-8432-799678ecd564" providerId="ADAL" clId="{5738AF74-6FFF-4BDA-A153-E82F68FEC661}"/>
    <pc:docChg chg="undo custSel addSld delSld modSld modMainMaster modShowInfo">
      <pc:chgData name="Hayden Gallacher" userId="03b3dcd1-5228-43b2-8432-799678ecd564" providerId="ADAL" clId="{5738AF74-6FFF-4BDA-A153-E82F68FEC661}" dt="2026-04-08T23:28:19.675" v="240"/>
      <pc:docMkLst>
        <pc:docMk/>
      </pc:docMkLst>
      <pc:sldChg chg="modTransition">
        <pc:chgData name="Hayden Gallacher" userId="03b3dcd1-5228-43b2-8432-799678ecd564" providerId="ADAL" clId="{5738AF74-6FFF-4BDA-A153-E82F68FEC661}" dt="2026-04-08T21:43:56.830" v="238"/>
        <pc:sldMkLst>
          <pc:docMk/>
          <pc:sldMk cId="0" sldId="261"/>
        </pc:sldMkLst>
      </pc:sldChg>
      <pc:sldChg chg="modTransition">
        <pc:chgData name="Hayden Gallacher" userId="03b3dcd1-5228-43b2-8432-799678ecd564" providerId="ADAL" clId="{5738AF74-6FFF-4BDA-A153-E82F68FEC661}" dt="2026-04-08T21:43:56.830" v="238"/>
        <pc:sldMkLst>
          <pc:docMk/>
          <pc:sldMk cId="3271322912" sldId="273"/>
        </pc:sldMkLst>
      </pc:sldChg>
      <pc:sldChg chg="modTransition">
        <pc:chgData name="Hayden Gallacher" userId="03b3dcd1-5228-43b2-8432-799678ecd564" providerId="ADAL" clId="{5738AF74-6FFF-4BDA-A153-E82F68FEC661}" dt="2026-04-08T21:43:56.830" v="238"/>
        <pc:sldMkLst>
          <pc:docMk/>
          <pc:sldMk cId="3955621072" sldId="291"/>
        </pc:sldMkLst>
      </pc:sldChg>
      <pc:sldChg chg="modSp mod modTransition">
        <pc:chgData name="Hayden Gallacher" userId="03b3dcd1-5228-43b2-8432-799678ecd564" providerId="ADAL" clId="{5738AF74-6FFF-4BDA-A153-E82F68FEC661}" dt="2026-04-08T23:28:19.675" v="240"/>
        <pc:sldMkLst>
          <pc:docMk/>
          <pc:sldMk cId="1155257065" sldId="355"/>
        </pc:sldMkLst>
        <pc:graphicFrameChg chg="mod modGraphic">
          <ac:chgData name="Hayden Gallacher" userId="03b3dcd1-5228-43b2-8432-799678ecd564" providerId="ADAL" clId="{5738AF74-6FFF-4BDA-A153-E82F68FEC661}" dt="2026-04-08T23:28:19.675" v="240"/>
          <ac:graphicFrameMkLst>
            <pc:docMk/>
            <pc:sldMk cId="1155257065" sldId="355"/>
            <ac:graphicFrameMk id="2" creationId="{549A8B53-EEA0-DC2F-393D-A9B6B5206186}"/>
          </ac:graphicFrameMkLst>
        </pc:graphicFrameChg>
      </pc:sldChg>
      <pc:sldChg chg="modSp mod modTransition">
        <pc:chgData name="Hayden Gallacher" userId="03b3dcd1-5228-43b2-8432-799678ecd564" providerId="ADAL" clId="{5738AF74-6FFF-4BDA-A153-E82F68FEC661}" dt="2026-04-08T21:43:56.830" v="238"/>
        <pc:sldMkLst>
          <pc:docMk/>
          <pc:sldMk cId="3862284980" sldId="365"/>
        </pc:sldMkLst>
        <pc:spChg chg="mod">
          <ac:chgData name="Hayden Gallacher" userId="03b3dcd1-5228-43b2-8432-799678ecd564" providerId="ADAL" clId="{5738AF74-6FFF-4BDA-A153-E82F68FEC661}" dt="2026-03-10T20:25:47.673" v="132"/>
          <ac:spMkLst>
            <pc:docMk/>
            <pc:sldMk cId="3862284980" sldId="365"/>
            <ac:spMk id="12" creationId="{8EFF1557-8AE9-4010-BCC9-364D8BC68539}"/>
          </ac:spMkLst>
        </pc:spChg>
      </pc:sldChg>
      <pc:sldChg chg="addSp delSp modSp mod modTransition">
        <pc:chgData name="Hayden Gallacher" userId="03b3dcd1-5228-43b2-8432-799678ecd564" providerId="ADAL" clId="{5738AF74-6FFF-4BDA-A153-E82F68FEC661}" dt="2026-04-08T21:43:56.830" v="238"/>
        <pc:sldMkLst>
          <pc:docMk/>
          <pc:sldMk cId="641722747" sldId="366"/>
        </pc:sldMkLst>
        <pc:spChg chg="add mod">
          <ac:chgData name="Hayden Gallacher" userId="03b3dcd1-5228-43b2-8432-799678ecd564" providerId="ADAL" clId="{5738AF74-6FFF-4BDA-A153-E82F68FEC661}" dt="2026-03-10T20:29:28.089" v="164" actId="767"/>
          <ac:spMkLst>
            <pc:docMk/>
            <pc:sldMk cId="641722747" sldId="366"/>
            <ac:spMk id="20" creationId="{15D64E22-4D1C-D376-C7A0-75F5CFC48F8F}"/>
          </ac:spMkLst>
        </pc:spChg>
        <pc:spChg chg="add mod">
          <ac:chgData name="Hayden Gallacher" userId="03b3dcd1-5228-43b2-8432-799678ecd564" providerId="ADAL" clId="{5738AF74-6FFF-4BDA-A153-E82F68FEC661}" dt="2026-03-10T20:31:27.561" v="175" actId="20577"/>
          <ac:spMkLst>
            <pc:docMk/>
            <pc:sldMk cId="641722747" sldId="366"/>
            <ac:spMk id="21" creationId="{DA86E7CC-C451-10DE-4D03-D7D39E7BCAED}"/>
          </ac:spMkLst>
        </pc:spChg>
        <pc:spChg chg="mod">
          <ac:chgData name="Hayden Gallacher" userId="03b3dcd1-5228-43b2-8432-799678ecd564" providerId="ADAL" clId="{5738AF74-6FFF-4BDA-A153-E82F68FEC661}" dt="2026-03-10T20:15:32.804" v="37" actId="1076"/>
          <ac:spMkLst>
            <pc:docMk/>
            <pc:sldMk cId="641722747" sldId="366"/>
            <ac:spMk id="99" creationId="{B99B9AE5-199A-0AF0-96BB-95A8635C6A76}"/>
          </ac:spMkLst>
        </pc:spChg>
      </pc:sldChg>
      <pc:sldChg chg="modTransition">
        <pc:chgData name="Hayden Gallacher" userId="03b3dcd1-5228-43b2-8432-799678ecd564" providerId="ADAL" clId="{5738AF74-6FFF-4BDA-A153-E82F68FEC661}" dt="2026-04-08T21:43:56.830" v="238"/>
        <pc:sldMkLst>
          <pc:docMk/>
          <pc:sldMk cId="127619142" sldId="369"/>
        </pc:sldMkLst>
      </pc:sldChg>
      <pc:sldChg chg="modTransition">
        <pc:chgData name="Hayden Gallacher" userId="03b3dcd1-5228-43b2-8432-799678ecd564" providerId="ADAL" clId="{5738AF74-6FFF-4BDA-A153-E82F68FEC661}" dt="2026-04-08T21:43:56.830" v="238"/>
        <pc:sldMkLst>
          <pc:docMk/>
          <pc:sldMk cId="355759685" sldId="370"/>
        </pc:sldMkLst>
      </pc:sldChg>
      <pc:sldChg chg="modTransition">
        <pc:chgData name="Hayden Gallacher" userId="03b3dcd1-5228-43b2-8432-799678ecd564" providerId="ADAL" clId="{5738AF74-6FFF-4BDA-A153-E82F68FEC661}" dt="2026-04-08T21:43:56.830" v="238"/>
        <pc:sldMkLst>
          <pc:docMk/>
          <pc:sldMk cId="1688106203" sldId="371"/>
        </pc:sldMkLst>
      </pc:sldChg>
      <pc:sldChg chg="modTransition">
        <pc:chgData name="Hayden Gallacher" userId="03b3dcd1-5228-43b2-8432-799678ecd564" providerId="ADAL" clId="{5738AF74-6FFF-4BDA-A153-E82F68FEC661}" dt="2026-04-08T21:43:56.830" v="238"/>
        <pc:sldMkLst>
          <pc:docMk/>
          <pc:sldMk cId="2703171620" sldId="372"/>
        </pc:sldMkLst>
      </pc:sldChg>
      <pc:sldChg chg="modTransition">
        <pc:chgData name="Hayden Gallacher" userId="03b3dcd1-5228-43b2-8432-799678ecd564" providerId="ADAL" clId="{5738AF74-6FFF-4BDA-A153-E82F68FEC661}" dt="2026-04-08T21:43:56.830" v="238"/>
        <pc:sldMkLst>
          <pc:docMk/>
          <pc:sldMk cId="389252462" sldId="373"/>
        </pc:sldMkLst>
      </pc:sldChg>
      <pc:sldChg chg="modTransition">
        <pc:chgData name="Hayden Gallacher" userId="03b3dcd1-5228-43b2-8432-799678ecd564" providerId="ADAL" clId="{5738AF74-6FFF-4BDA-A153-E82F68FEC661}" dt="2026-04-08T21:43:56.830" v="238"/>
        <pc:sldMkLst>
          <pc:docMk/>
          <pc:sldMk cId="532364526" sldId="374"/>
        </pc:sldMkLst>
      </pc:sldChg>
      <pc:sldMasterChg chg="modTransition modSldLayout">
        <pc:chgData name="Hayden Gallacher" userId="03b3dcd1-5228-43b2-8432-799678ecd564" providerId="ADAL" clId="{5738AF74-6FFF-4BDA-A153-E82F68FEC661}" dt="2026-04-08T21:43:56.830" v="238"/>
        <pc:sldMasterMkLst>
          <pc:docMk/>
          <pc:sldMasterMk cId="2834677785" sldId="2147483737"/>
        </pc:sldMasterMkLst>
        <pc:sldLayoutChg chg="modTransition">
          <pc:chgData name="Hayden Gallacher" userId="03b3dcd1-5228-43b2-8432-799678ecd564" providerId="ADAL" clId="{5738AF74-6FFF-4BDA-A153-E82F68FEC661}" dt="2026-04-08T21:43:56.830" v="238"/>
          <pc:sldLayoutMkLst>
            <pc:docMk/>
            <pc:sldMasterMk cId="2834677785" sldId="2147483737"/>
            <pc:sldLayoutMk cId="71798668" sldId="2147483743"/>
          </pc:sldLayoutMkLst>
        </pc:sldLayoutChg>
        <pc:sldLayoutChg chg="modTransition">
          <pc:chgData name="Hayden Gallacher" userId="03b3dcd1-5228-43b2-8432-799678ecd564" providerId="ADAL" clId="{5738AF74-6FFF-4BDA-A153-E82F68FEC661}" dt="2026-04-08T21:43:56.830" v="238"/>
          <pc:sldLayoutMkLst>
            <pc:docMk/>
            <pc:sldMasterMk cId="2834677785" sldId="2147483737"/>
            <pc:sldLayoutMk cId="3115466413" sldId="2147483787"/>
          </pc:sldLayoutMkLst>
        </pc:sldLayoutChg>
        <pc:sldLayoutChg chg="modTransition">
          <pc:chgData name="Hayden Gallacher" userId="03b3dcd1-5228-43b2-8432-799678ecd564" providerId="ADAL" clId="{5738AF74-6FFF-4BDA-A153-E82F68FEC661}" dt="2026-04-08T21:43:56.830" v="238"/>
          <pc:sldLayoutMkLst>
            <pc:docMk/>
            <pc:sldMasterMk cId="2834677785" sldId="2147483737"/>
            <pc:sldLayoutMk cId="1771762380" sldId="2147483789"/>
          </pc:sldLayoutMkLst>
        </pc:sldLayoutChg>
      </pc:sldMasterChg>
      <pc:sldMasterChg chg="modTransition modSldLayout">
        <pc:chgData name="Hayden Gallacher" userId="03b3dcd1-5228-43b2-8432-799678ecd564" providerId="ADAL" clId="{5738AF74-6FFF-4BDA-A153-E82F68FEC661}" dt="2026-04-08T21:43:56.830" v="238"/>
        <pc:sldMasterMkLst>
          <pc:docMk/>
          <pc:sldMasterMk cId="2656336885" sldId="2147483819"/>
        </pc:sldMasterMkLst>
        <pc:sldLayoutChg chg="modTransition">
          <pc:chgData name="Hayden Gallacher" userId="03b3dcd1-5228-43b2-8432-799678ecd564" providerId="ADAL" clId="{5738AF74-6FFF-4BDA-A153-E82F68FEC661}" dt="2026-04-08T21:43:56.830" v="238"/>
          <pc:sldLayoutMkLst>
            <pc:docMk/>
            <pc:sldMasterMk cId="2656336885" sldId="2147483819"/>
            <pc:sldLayoutMk cId="2577001503" sldId="2147483820"/>
          </pc:sldLayoutMkLst>
        </pc:sldLayoutChg>
        <pc:sldLayoutChg chg="modTransition">
          <pc:chgData name="Hayden Gallacher" userId="03b3dcd1-5228-43b2-8432-799678ecd564" providerId="ADAL" clId="{5738AF74-6FFF-4BDA-A153-E82F68FEC661}" dt="2026-04-08T21:43:56.830" v="238"/>
          <pc:sldLayoutMkLst>
            <pc:docMk/>
            <pc:sldMasterMk cId="2656336885" sldId="2147483819"/>
            <pc:sldLayoutMk cId="414216301" sldId="2147483821"/>
          </pc:sldLayoutMkLst>
        </pc:sldLayoutChg>
        <pc:sldLayoutChg chg="modTransition">
          <pc:chgData name="Hayden Gallacher" userId="03b3dcd1-5228-43b2-8432-799678ecd564" providerId="ADAL" clId="{5738AF74-6FFF-4BDA-A153-E82F68FEC661}" dt="2026-04-08T21:43:56.830" v="238"/>
          <pc:sldLayoutMkLst>
            <pc:docMk/>
            <pc:sldMasterMk cId="2656336885" sldId="2147483819"/>
            <pc:sldLayoutMk cId="154272438" sldId="2147483822"/>
          </pc:sldLayoutMkLst>
        </pc:sldLayoutChg>
        <pc:sldLayoutChg chg="modTransition">
          <pc:chgData name="Hayden Gallacher" userId="03b3dcd1-5228-43b2-8432-799678ecd564" providerId="ADAL" clId="{5738AF74-6FFF-4BDA-A153-E82F68FEC661}" dt="2026-04-08T21:43:56.830" v="238"/>
          <pc:sldLayoutMkLst>
            <pc:docMk/>
            <pc:sldMasterMk cId="2656336885" sldId="2147483819"/>
            <pc:sldLayoutMk cId="263459140" sldId="2147483823"/>
          </pc:sldLayoutMkLst>
        </pc:sldLayoutChg>
        <pc:sldLayoutChg chg="modTransition">
          <pc:chgData name="Hayden Gallacher" userId="03b3dcd1-5228-43b2-8432-799678ecd564" providerId="ADAL" clId="{5738AF74-6FFF-4BDA-A153-E82F68FEC661}" dt="2026-04-08T21:43:56.830" v="238"/>
          <pc:sldLayoutMkLst>
            <pc:docMk/>
            <pc:sldMasterMk cId="2656336885" sldId="2147483819"/>
            <pc:sldLayoutMk cId="3266332403" sldId="2147483824"/>
          </pc:sldLayoutMkLst>
        </pc:sldLayoutChg>
        <pc:sldLayoutChg chg="modTransition">
          <pc:chgData name="Hayden Gallacher" userId="03b3dcd1-5228-43b2-8432-799678ecd564" providerId="ADAL" clId="{5738AF74-6FFF-4BDA-A153-E82F68FEC661}" dt="2026-04-08T21:43:56.830" v="238"/>
          <pc:sldLayoutMkLst>
            <pc:docMk/>
            <pc:sldMasterMk cId="2656336885" sldId="2147483819"/>
            <pc:sldLayoutMk cId="4112037364" sldId="2147483825"/>
          </pc:sldLayoutMkLst>
        </pc:sldLayoutChg>
        <pc:sldLayoutChg chg="modTransition">
          <pc:chgData name="Hayden Gallacher" userId="03b3dcd1-5228-43b2-8432-799678ecd564" providerId="ADAL" clId="{5738AF74-6FFF-4BDA-A153-E82F68FEC661}" dt="2026-04-08T21:43:56.830" v="238"/>
          <pc:sldLayoutMkLst>
            <pc:docMk/>
            <pc:sldMasterMk cId="2656336885" sldId="2147483819"/>
            <pc:sldLayoutMk cId="3851887212" sldId="2147483826"/>
          </pc:sldLayoutMkLst>
        </pc:sldLayoutChg>
        <pc:sldLayoutChg chg="modTransition">
          <pc:chgData name="Hayden Gallacher" userId="03b3dcd1-5228-43b2-8432-799678ecd564" providerId="ADAL" clId="{5738AF74-6FFF-4BDA-A153-E82F68FEC661}" dt="2026-04-08T21:43:56.830" v="238"/>
          <pc:sldLayoutMkLst>
            <pc:docMk/>
            <pc:sldMasterMk cId="2656336885" sldId="2147483819"/>
            <pc:sldLayoutMk cId="3210743810" sldId="2147483827"/>
          </pc:sldLayoutMkLst>
        </pc:sldLayoutChg>
        <pc:sldLayoutChg chg="modTransition">
          <pc:chgData name="Hayden Gallacher" userId="03b3dcd1-5228-43b2-8432-799678ecd564" providerId="ADAL" clId="{5738AF74-6FFF-4BDA-A153-E82F68FEC661}" dt="2026-04-08T21:43:56.830" v="238"/>
          <pc:sldLayoutMkLst>
            <pc:docMk/>
            <pc:sldMasterMk cId="2656336885" sldId="2147483819"/>
            <pc:sldLayoutMk cId="1910020331" sldId="2147483828"/>
          </pc:sldLayoutMkLst>
        </pc:sldLayoutChg>
        <pc:sldLayoutChg chg="modTransition">
          <pc:chgData name="Hayden Gallacher" userId="03b3dcd1-5228-43b2-8432-799678ecd564" providerId="ADAL" clId="{5738AF74-6FFF-4BDA-A153-E82F68FEC661}" dt="2026-04-08T21:43:56.830" v="238"/>
          <pc:sldLayoutMkLst>
            <pc:docMk/>
            <pc:sldMasterMk cId="2656336885" sldId="2147483819"/>
            <pc:sldLayoutMk cId="1846616099" sldId="2147483829"/>
          </pc:sldLayoutMkLst>
        </pc:sldLayoutChg>
        <pc:sldLayoutChg chg="modTransition">
          <pc:chgData name="Hayden Gallacher" userId="03b3dcd1-5228-43b2-8432-799678ecd564" providerId="ADAL" clId="{5738AF74-6FFF-4BDA-A153-E82F68FEC661}" dt="2026-04-08T21:43:56.830" v="238"/>
          <pc:sldLayoutMkLst>
            <pc:docMk/>
            <pc:sldMasterMk cId="2656336885" sldId="2147483819"/>
            <pc:sldLayoutMk cId="880254912" sldId="2147483830"/>
          </pc:sldLayoutMkLst>
        </pc:sldLayoutChg>
      </pc:sldMasterChg>
      <pc:sldMasterChg chg="modTransition modSldLayout">
        <pc:chgData name="Hayden Gallacher" userId="03b3dcd1-5228-43b2-8432-799678ecd564" providerId="ADAL" clId="{5738AF74-6FFF-4BDA-A153-E82F68FEC661}" dt="2026-04-08T21:43:56.830" v="238"/>
        <pc:sldMasterMkLst>
          <pc:docMk/>
          <pc:sldMasterMk cId="777597878" sldId="2147483831"/>
        </pc:sldMasterMkLst>
        <pc:sldLayoutChg chg="modTransition">
          <pc:chgData name="Hayden Gallacher" userId="03b3dcd1-5228-43b2-8432-799678ecd564" providerId="ADAL" clId="{5738AF74-6FFF-4BDA-A153-E82F68FEC661}" dt="2026-04-08T21:43:56.830" v="238"/>
          <pc:sldLayoutMkLst>
            <pc:docMk/>
            <pc:sldMasterMk cId="777597878" sldId="2147483831"/>
            <pc:sldLayoutMk cId="3807364641" sldId="2147483832"/>
          </pc:sldLayoutMkLst>
        </pc:sldLayoutChg>
        <pc:sldLayoutChg chg="modTransition">
          <pc:chgData name="Hayden Gallacher" userId="03b3dcd1-5228-43b2-8432-799678ecd564" providerId="ADAL" clId="{5738AF74-6FFF-4BDA-A153-E82F68FEC661}" dt="2026-04-08T21:43:56.830" v="238"/>
          <pc:sldLayoutMkLst>
            <pc:docMk/>
            <pc:sldMasterMk cId="777597878" sldId="2147483831"/>
            <pc:sldLayoutMk cId="1328592453" sldId="2147483833"/>
          </pc:sldLayoutMkLst>
        </pc:sldLayoutChg>
        <pc:sldLayoutChg chg="modTransition">
          <pc:chgData name="Hayden Gallacher" userId="03b3dcd1-5228-43b2-8432-799678ecd564" providerId="ADAL" clId="{5738AF74-6FFF-4BDA-A153-E82F68FEC661}" dt="2026-04-08T21:43:56.830" v="238"/>
          <pc:sldLayoutMkLst>
            <pc:docMk/>
            <pc:sldMasterMk cId="777597878" sldId="2147483831"/>
            <pc:sldLayoutMk cId="3019232787" sldId="2147483834"/>
          </pc:sldLayoutMkLst>
        </pc:sldLayoutChg>
        <pc:sldLayoutChg chg="modTransition">
          <pc:chgData name="Hayden Gallacher" userId="03b3dcd1-5228-43b2-8432-799678ecd564" providerId="ADAL" clId="{5738AF74-6FFF-4BDA-A153-E82F68FEC661}" dt="2026-04-08T21:43:56.830" v="238"/>
          <pc:sldLayoutMkLst>
            <pc:docMk/>
            <pc:sldMasterMk cId="777597878" sldId="2147483831"/>
            <pc:sldLayoutMk cId="2372459065" sldId="2147483835"/>
          </pc:sldLayoutMkLst>
        </pc:sldLayoutChg>
        <pc:sldLayoutChg chg="modTransition">
          <pc:chgData name="Hayden Gallacher" userId="03b3dcd1-5228-43b2-8432-799678ecd564" providerId="ADAL" clId="{5738AF74-6FFF-4BDA-A153-E82F68FEC661}" dt="2026-04-08T21:43:56.830" v="238"/>
          <pc:sldLayoutMkLst>
            <pc:docMk/>
            <pc:sldMasterMk cId="777597878" sldId="2147483831"/>
            <pc:sldLayoutMk cId="3899047509" sldId="2147483836"/>
          </pc:sldLayoutMkLst>
        </pc:sldLayoutChg>
        <pc:sldLayoutChg chg="modTransition">
          <pc:chgData name="Hayden Gallacher" userId="03b3dcd1-5228-43b2-8432-799678ecd564" providerId="ADAL" clId="{5738AF74-6FFF-4BDA-A153-E82F68FEC661}" dt="2026-04-08T21:43:56.830" v="238"/>
          <pc:sldLayoutMkLst>
            <pc:docMk/>
            <pc:sldMasterMk cId="777597878" sldId="2147483831"/>
            <pc:sldLayoutMk cId="2596983010" sldId="2147483837"/>
          </pc:sldLayoutMkLst>
        </pc:sldLayoutChg>
        <pc:sldLayoutChg chg="modTransition">
          <pc:chgData name="Hayden Gallacher" userId="03b3dcd1-5228-43b2-8432-799678ecd564" providerId="ADAL" clId="{5738AF74-6FFF-4BDA-A153-E82F68FEC661}" dt="2026-04-08T21:43:56.830" v="238"/>
          <pc:sldLayoutMkLst>
            <pc:docMk/>
            <pc:sldMasterMk cId="777597878" sldId="2147483831"/>
            <pc:sldLayoutMk cId="1659283617" sldId="2147483838"/>
          </pc:sldLayoutMkLst>
        </pc:sldLayoutChg>
        <pc:sldLayoutChg chg="modTransition">
          <pc:chgData name="Hayden Gallacher" userId="03b3dcd1-5228-43b2-8432-799678ecd564" providerId="ADAL" clId="{5738AF74-6FFF-4BDA-A153-E82F68FEC661}" dt="2026-04-08T21:43:56.830" v="238"/>
          <pc:sldLayoutMkLst>
            <pc:docMk/>
            <pc:sldMasterMk cId="777597878" sldId="2147483831"/>
            <pc:sldLayoutMk cId="1261500183" sldId="2147483839"/>
          </pc:sldLayoutMkLst>
        </pc:sldLayoutChg>
        <pc:sldLayoutChg chg="modTransition">
          <pc:chgData name="Hayden Gallacher" userId="03b3dcd1-5228-43b2-8432-799678ecd564" providerId="ADAL" clId="{5738AF74-6FFF-4BDA-A153-E82F68FEC661}" dt="2026-04-08T21:43:56.830" v="238"/>
          <pc:sldLayoutMkLst>
            <pc:docMk/>
            <pc:sldMasterMk cId="777597878" sldId="2147483831"/>
            <pc:sldLayoutMk cId="779960522" sldId="2147483840"/>
          </pc:sldLayoutMkLst>
        </pc:sldLayoutChg>
        <pc:sldLayoutChg chg="modTransition">
          <pc:chgData name="Hayden Gallacher" userId="03b3dcd1-5228-43b2-8432-799678ecd564" providerId="ADAL" clId="{5738AF74-6FFF-4BDA-A153-E82F68FEC661}" dt="2026-04-08T21:43:56.830" v="238"/>
          <pc:sldLayoutMkLst>
            <pc:docMk/>
            <pc:sldMasterMk cId="777597878" sldId="2147483831"/>
            <pc:sldLayoutMk cId="2180177197" sldId="2147483841"/>
          </pc:sldLayoutMkLst>
        </pc:sldLayoutChg>
        <pc:sldLayoutChg chg="modTransition">
          <pc:chgData name="Hayden Gallacher" userId="03b3dcd1-5228-43b2-8432-799678ecd564" providerId="ADAL" clId="{5738AF74-6FFF-4BDA-A153-E82F68FEC661}" dt="2026-04-08T21:43:56.830" v="238"/>
          <pc:sldLayoutMkLst>
            <pc:docMk/>
            <pc:sldMasterMk cId="777597878" sldId="2147483831"/>
            <pc:sldLayoutMk cId="3907026914" sldId="2147483842"/>
          </pc:sldLayoutMkLst>
        </pc:sldLayoutChg>
        <pc:sldLayoutChg chg="modTransition">
          <pc:chgData name="Hayden Gallacher" userId="03b3dcd1-5228-43b2-8432-799678ecd564" providerId="ADAL" clId="{5738AF74-6FFF-4BDA-A153-E82F68FEC661}" dt="2026-04-08T21:43:56.830" v="238"/>
          <pc:sldLayoutMkLst>
            <pc:docMk/>
            <pc:sldMasterMk cId="777597878" sldId="2147483831"/>
            <pc:sldLayoutMk cId="3354818908" sldId="2147483843"/>
          </pc:sldLayoutMkLst>
        </pc:sldLayoutChg>
        <pc:sldLayoutChg chg="modTransition">
          <pc:chgData name="Hayden Gallacher" userId="03b3dcd1-5228-43b2-8432-799678ecd564" providerId="ADAL" clId="{5738AF74-6FFF-4BDA-A153-E82F68FEC661}" dt="2026-04-08T21:43:56.830" v="238"/>
          <pc:sldLayoutMkLst>
            <pc:docMk/>
            <pc:sldMasterMk cId="777597878" sldId="2147483831"/>
            <pc:sldLayoutMk cId="2805166656" sldId="2147483844"/>
          </pc:sldLayoutMkLst>
        </pc:sldLayoutChg>
        <pc:sldLayoutChg chg="modTransition">
          <pc:chgData name="Hayden Gallacher" userId="03b3dcd1-5228-43b2-8432-799678ecd564" providerId="ADAL" clId="{5738AF74-6FFF-4BDA-A153-E82F68FEC661}" dt="2026-04-08T21:43:56.830" v="238"/>
          <pc:sldLayoutMkLst>
            <pc:docMk/>
            <pc:sldMasterMk cId="777597878" sldId="2147483831"/>
            <pc:sldLayoutMk cId="136515823" sldId="2147483845"/>
          </pc:sldLayoutMkLst>
        </pc:sldLayoutChg>
        <pc:sldLayoutChg chg="modTransition">
          <pc:chgData name="Hayden Gallacher" userId="03b3dcd1-5228-43b2-8432-799678ecd564" providerId="ADAL" clId="{5738AF74-6FFF-4BDA-A153-E82F68FEC661}" dt="2026-04-08T21:43:56.830" v="238"/>
          <pc:sldLayoutMkLst>
            <pc:docMk/>
            <pc:sldMasterMk cId="777597878" sldId="2147483831"/>
            <pc:sldLayoutMk cId="629548668" sldId="2147483846"/>
          </pc:sldLayoutMkLst>
        </pc:sldLayoutChg>
        <pc:sldLayoutChg chg="modTransition">
          <pc:chgData name="Hayden Gallacher" userId="03b3dcd1-5228-43b2-8432-799678ecd564" providerId="ADAL" clId="{5738AF74-6FFF-4BDA-A153-E82F68FEC661}" dt="2026-04-08T21:43:56.830" v="238"/>
          <pc:sldLayoutMkLst>
            <pc:docMk/>
            <pc:sldMasterMk cId="777597878" sldId="2147483831"/>
            <pc:sldLayoutMk cId="1142920695" sldId="2147483847"/>
          </pc:sldLayoutMkLst>
        </pc:sldLayoutChg>
        <pc:sldLayoutChg chg="modTransition">
          <pc:chgData name="Hayden Gallacher" userId="03b3dcd1-5228-43b2-8432-799678ecd564" providerId="ADAL" clId="{5738AF74-6FFF-4BDA-A153-E82F68FEC661}" dt="2026-04-08T21:43:56.830" v="238"/>
          <pc:sldLayoutMkLst>
            <pc:docMk/>
            <pc:sldMasterMk cId="777597878" sldId="2147483831"/>
            <pc:sldLayoutMk cId="3028461891" sldId="2147483848"/>
          </pc:sldLayoutMkLst>
        </pc:sldLayoutChg>
        <pc:sldLayoutChg chg="modTransition">
          <pc:chgData name="Hayden Gallacher" userId="03b3dcd1-5228-43b2-8432-799678ecd564" providerId="ADAL" clId="{5738AF74-6FFF-4BDA-A153-E82F68FEC661}" dt="2026-04-08T21:43:56.830" v="238"/>
          <pc:sldLayoutMkLst>
            <pc:docMk/>
            <pc:sldMasterMk cId="777597878" sldId="2147483831"/>
            <pc:sldLayoutMk cId="2404171911" sldId="2147483849"/>
          </pc:sldLayoutMkLst>
        </pc:sldLayoutChg>
        <pc:sldLayoutChg chg="modTransition">
          <pc:chgData name="Hayden Gallacher" userId="03b3dcd1-5228-43b2-8432-799678ecd564" providerId="ADAL" clId="{5738AF74-6FFF-4BDA-A153-E82F68FEC661}" dt="2026-04-08T21:43:56.830" v="238"/>
          <pc:sldLayoutMkLst>
            <pc:docMk/>
            <pc:sldMasterMk cId="777597878" sldId="2147483831"/>
            <pc:sldLayoutMk cId="2011620408" sldId="2147483850"/>
          </pc:sldLayoutMkLst>
        </pc:sldLayoutChg>
        <pc:sldLayoutChg chg="modTransition">
          <pc:chgData name="Hayden Gallacher" userId="03b3dcd1-5228-43b2-8432-799678ecd564" providerId="ADAL" clId="{5738AF74-6FFF-4BDA-A153-E82F68FEC661}" dt="2026-04-08T21:43:56.830" v="238"/>
          <pc:sldLayoutMkLst>
            <pc:docMk/>
            <pc:sldMasterMk cId="777597878" sldId="2147483831"/>
            <pc:sldLayoutMk cId="3772580230" sldId="2147483851"/>
          </pc:sldLayoutMkLst>
        </pc:sldLayoutChg>
        <pc:sldLayoutChg chg="modTransition">
          <pc:chgData name="Hayden Gallacher" userId="03b3dcd1-5228-43b2-8432-799678ecd564" providerId="ADAL" clId="{5738AF74-6FFF-4BDA-A153-E82F68FEC661}" dt="2026-04-08T21:43:56.830" v="238"/>
          <pc:sldLayoutMkLst>
            <pc:docMk/>
            <pc:sldMasterMk cId="777597878" sldId="2147483831"/>
            <pc:sldLayoutMk cId="1967329532" sldId="2147483852"/>
          </pc:sldLayoutMkLst>
        </pc:sldLayoutChg>
        <pc:sldLayoutChg chg="modTransition">
          <pc:chgData name="Hayden Gallacher" userId="03b3dcd1-5228-43b2-8432-799678ecd564" providerId="ADAL" clId="{5738AF74-6FFF-4BDA-A153-E82F68FEC661}" dt="2026-04-08T21:43:56.830" v="238"/>
          <pc:sldLayoutMkLst>
            <pc:docMk/>
            <pc:sldMasterMk cId="777597878" sldId="2147483831"/>
            <pc:sldLayoutMk cId="3345245957" sldId="2147483853"/>
          </pc:sldLayoutMkLst>
        </pc:sldLayoutChg>
        <pc:sldLayoutChg chg="modTransition">
          <pc:chgData name="Hayden Gallacher" userId="03b3dcd1-5228-43b2-8432-799678ecd564" providerId="ADAL" clId="{5738AF74-6FFF-4BDA-A153-E82F68FEC661}" dt="2026-04-08T21:43:56.830" v="238"/>
          <pc:sldLayoutMkLst>
            <pc:docMk/>
            <pc:sldMasterMk cId="777597878" sldId="2147483831"/>
            <pc:sldLayoutMk cId="1572907186" sldId="2147483854"/>
          </pc:sldLayoutMkLst>
        </pc:sldLayoutChg>
        <pc:sldLayoutChg chg="modTransition">
          <pc:chgData name="Hayden Gallacher" userId="03b3dcd1-5228-43b2-8432-799678ecd564" providerId="ADAL" clId="{5738AF74-6FFF-4BDA-A153-E82F68FEC661}" dt="2026-04-08T21:43:56.830" v="238"/>
          <pc:sldLayoutMkLst>
            <pc:docMk/>
            <pc:sldMasterMk cId="777597878" sldId="2147483831"/>
            <pc:sldLayoutMk cId="931047240" sldId="2147483855"/>
          </pc:sldLayoutMkLst>
        </pc:sldLayoutChg>
        <pc:sldLayoutChg chg="modTransition">
          <pc:chgData name="Hayden Gallacher" userId="03b3dcd1-5228-43b2-8432-799678ecd564" providerId="ADAL" clId="{5738AF74-6FFF-4BDA-A153-E82F68FEC661}" dt="2026-04-08T21:43:56.830" v="238"/>
          <pc:sldLayoutMkLst>
            <pc:docMk/>
            <pc:sldMasterMk cId="777597878" sldId="2147483831"/>
            <pc:sldLayoutMk cId="2956634900" sldId="2147483856"/>
          </pc:sldLayoutMkLst>
        </pc:sldLayoutChg>
        <pc:sldLayoutChg chg="modTransition">
          <pc:chgData name="Hayden Gallacher" userId="03b3dcd1-5228-43b2-8432-799678ecd564" providerId="ADAL" clId="{5738AF74-6FFF-4BDA-A153-E82F68FEC661}" dt="2026-04-08T21:43:56.830" v="238"/>
          <pc:sldLayoutMkLst>
            <pc:docMk/>
            <pc:sldMasterMk cId="777597878" sldId="2147483831"/>
            <pc:sldLayoutMk cId="1407647927" sldId="2147483857"/>
          </pc:sldLayoutMkLst>
        </pc:sldLayoutChg>
        <pc:sldLayoutChg chg="modTransition">
          <pc:chgData name="Hayden Gallacher" userId="03b3dcd1-5228-43b2-8432-799678ecd564" providerId="ADAL" clId="{5738AF74-6FFF-4BDA-A153-E82F68FEC661}" dt="2026-04-08T21:43:56.830" v="238"/>
          <pc:sldLayoutMkLst>
            <pc:docMk/>
            <pc:sldMasterMk cId="777597878" sldId="2147483831"/>
            <pc:sldLayoutMk cId="1515778907" sldId="2147483858"/>
          </pc:sldLayoutMkLst>
        </pc:sldLayoutChg>
        <pc:sldLayoutChg chg="modTransition">
          <pc:chgData name="Hayden Gallacher" userId="03b3dcd1-5228-43b2-8432-799678ecd564" providerId="ADAL" clId="{5738AF74-6FFF-4BDA-A153-E82F68FEC661}" dt="2026-04-08T21:43:56.830" v="238"/>
          <pc:sldLayoutMkLst>
            <pc:docMk/>
            <pc:sldMasterMk cId="777597878" sldId="2147483831"/>
            <pc:sldLayoutMk cId="914952809" sldId="2147483859"/>
          </pc:sldLayoutMkLst>
        </pc:sldLayoutChg>
        <pc:sldLayoutChg chg="modTransition">
          <pc:chgData name="Hayden Gallacher" userId="03b3dcd1-5228-43b2-8432-799678ecd564" providerId="ADAL" clId="{5738AF74-6FFF-4BDA-A153-E82F68FEC661}" dt="2026-04-08T21:43:56.830" v="238"/>
          <pc:sldLayoutMkLst>
            <pc:docMk/>
            <pc:sldMasterMk cId="777597878" sldId="2147483831"/>
            <pc:sldLayoutMk cId="1789412114" sldId="2147483860"/>
          </pc:sldLayoutMkLst>
        </pc:sldLayoutChg>
        <pc:sldLayoutChg chg="modTransition">
          <pc:chgData name="Hayden Gallacher" userId="03b3dcd1-5228-43b2-8432-799678ecd564" providerId="ADAL" clId="{5738AF74-6FFF-4BDA-A153-E82F68FEC661}" dt="2026-04-08T21:43:56.830" v="238"/>
          <pc:sldLayoutMkLst>
            <pc:docMk/>
            <pc:sldMasterMk cId="777597878" sldId="2147483831"/>
            <pc:sldLayoutMk cId="3104974133" sldId="2147483861"/>
          </pc:sldLayoutMkLst>
        </pc:sldLayoutChg>
        <pc:sldLayoutChg chg="modTransition">
          <pc:chgData name="Hayden Gallacher" userId="03b3dcd1-5228-43b2-8432-799678ecd564" providerId="ADAL" clId="{5738AF74-6FFF-4BDA-A153-E82F68FEC661}" dt="2026-04-08T21:43:56.830" v="238"/>
          <pc:sldLayoutMkLst>
            <pc:docMk/>
            <pc:sldMasterMk cId="777597878" sldId="2147483831"/>
            <pc:sldLayoutMk cId="2323433691" sldId="2147483862"/>
          </pc:sldLayoutMkLst>
        </pc:sldLayoutChg>
        <pc:sldLayoutChg chg="modTransition">
          <pc:chgData name="Hayden Gallacher" userId="03b3dcd1-5228-43b2-8432-799678ecd564" providerId="ADAL" clId="{5738AF74-6FFF-4BDA-A153-E82F68FEC661}" dt="2026-04-08T21:43:56.830" v="238"/>
          <pc:sldLayoutMkLst>
            <pc:docMk/>
            <pc:sldMasterMk cId="777597878" sldId="2147483831"/>
            <pc:sldLayoutMk cId="1448987160" sldId="2147483863"/>
          </pc:sldLayoutMkLst>
        </pc:sldLayoutChg>
        <pc:sldLayoutChg chg="modTransition">
          <pc:chgData name="Hayden Gallacher" userId="03b3dcd1-5228-43b2-8432-799678ecd564" providerId="ADAL" clId="{5738AF74-6FFF-4BDA-A153-E82F68FEC661}" dt="2026-04-08T21:43:56.830" v="238"/>
          <pc:sldLayoutMkLst>
            <pc:docMk/>
            <pc:sldMasterMk cId="777597878" sldId="2147483831"/>
            <pc:sldLayoutMk cId="2564694932" sldId="2147483864"/>
          </pc:sldLayoutMkLst>
        </pc:sldLayoutChg>
        <pc:sldLayoutChg chg="modTransition">
          <pc:chgData name="Hayden Gallacher" userId="03b3dcd1-5228-43b2-8432-799678ecd564" providerId="ADAL" clId="{5738AF74-6FFF-4BDA-A153-E82F68FEC661}" dt="2026-04-08T21:43:56.830" v="238"/>
          <pc:sldLayoutMkLst>
            <pc:docMk/>
            <pc:sldMasterMk cId="777597878" sldId="2147483831"/>
            <pc:sldLayoutMk cId="1607487409" sldId="2147483865"/>
          </pc:sldLayoutMkLst>
        </pc:sldLayoutChg>
        <pc:sldLayoutChg chg="modTransition">
          <pc:chgData name="Hayden Gallacher" userId="03b3dcd1-5228-43b2-8432-799678ecd564" providerId="ADAL" clId="{5738AF74-6FFF-4BDA-A153-E82F68FEC661}" dt="2026-04-08T21:43:56.830" v="238"/>
          <pc:sldLayoutMkLst>
            <pc:docMk/>
            <pc:sldMasterMk cId="777597878" sldId="2147483831"/>
            <pc:sldLayoutMk cId="1233937915" sldId="2147483866"/>
          </pc:sldLayoutMkLst>
        </pc:sldLayoutChg>
        <pc:sldLayoutChg chg="modTransition">
          <pc:chgData name="Hayden Gallacher" userId="03b3dcd1-5228-43b2-8432-799678ecd564" providerId="ADAL" clId="{5738AF74-6FFF-4BDA-A153-E82F68FEC661}" dt="2026-04-08T21:43:56.830" v="238"/>
          <pc:sldLayoutMkLst>
            <pc:docMk/>
            <pc:sldMasterMk cId="777597878" sldId="2147483831"/>
            <pc:sldLayoutMk cId="3850594177" sldId="2147483867"/>
          </pc:sldLayoutMkLst>
        </pc:sldLayoutChg>
        <pc:sldLayoutChg chg="modTransition">
          <pc:chgData name="Hayden Gallacher" userId="03b3dcd1-5228-43b2-8432-799678ecd564" providerId="ADAL" clId="{5738AF74-6FFF-4BDA-A153-E82F68FEC661}" dt="2026-04-08T21:43:56.830" v="238"/>
          <pc:sldLayoutMkLst>
            <pc:docMk/>
            <pc:sldMasterMk cId="777597878" sldId="2147483831"/>
            <pc:sldLayoutMk cId="1519675519" sldId="2147483868"/>
          </pc:sldLayoutMkLst>
        </pc:sldLayoutChg>
        <pc:sldLayoutChg chg="modTransition">
          <pc:chgData name="Hayden Gallacher" userId="03b3dcd1-5228-43b2-8432-799678ecd564" providerId="ADAL" clId="{5738AF74-6FFF-4BDA-A153-E82F68FEC661}" dt="2026-04-08T21:43:56.830" v="238"/>
          <pc:sldLayoutMkLst>
            <pc:docMk/>
            <pc:sldMasterMk cId="777597878" sldId="2147483831"/>
            <pc:sldLayoutMk cId="3434631700" sldId="2147483869"/>
          </pc:sldLayoutMkLst>
        </pc:sldLayoutChg>
        <pc:sldLayoutChg chg="modTransition">
          <pc:chgData name="Hayden Gallacher" userId="03b3dcd1-5228-43b2-8432-799678ecd564" providerId="ADAL" clId="{5738AF74-6FFF-4BDA-A153-E82F68FEC661}" dt="2026-04-08T21:43:56.830" v="238"/>
          <pc:sldLayoutMkLst>
            <pc:docMk/>
            <pc:sldMasterMk cId="777597878" sldId="2147483831"/>
            <pc:sldLayoutMk cId="78796460" sldId="2147483870"/>
          </pc:sldLayoutMkLst>
        </pc:sldLayoutChg>
        <pc:sldLayoutChg chg="modTransition">
          <pc:chgData name="Hayden Gallacher" userId="03b3dcd1-5228-43b2-8432-799678ecd564" providerId="ADAL" clId="{5738AF74-6FFF-4BDA-A153-E82F68FEC661}" dt="2026-04-08T21:43:56.830" v="238"/>
          <pc:sldLayoutMkLst>
            <pc:docMk/>
            <pc:sldMasterMk cId="777597878" sldId="2147483831"/>
            <pc:sldLayoutMk cId="2963120077" sldId="2147483871"/>
          </pc:sldLayoutMkLst>
        </pc:sldLayoutChg>
        <pc:sldLayoutChg chg="modTransition">
          <pc:chgData name="Hayden Gallacher" userId="03b3dcd1-5228-43b2-8432-799678ecd564" providerId="ADAL" clId="{5738AF74-6FFF-4BDA-A153-E82F68FEC661}" dt="2026-04-08T21:43:56.830" v="238"/>
          <pc:sldLayoutMkLst>
            <pc:docMk/>
            <pc:sldMasterMk cId="777597878" sldId="2147483831"/>
            <pc:sldLayoutMk cId="3767809644" sldId="2147483872"/>
          </pc:sldLayoutMkLst>
        </pc:sldLayoutChg>
        <pc:sldLayoutChg chg="modTransition">
          <pc:chgData name="Hayden Gallacher" userId="03b3dcd1-5228-43b2-8432-799678ecd564" providerId="ADAL" clId="{5738AF74-6FFF-4BDA-A153-E82F68FEC661}" dt="2026-04-08T21:43:56.830" v="238"/>
          <pc:sldLayoutMkLst>
            <pc:docMk/>
            <pc:sldMasterMk cId="777597878" sldId="2147483831"/>
            <pc:sldLayoutMk cId="1528976035" sldId="2147483873"/>
          </pc:sldLayoutMkLst>
        </pc:sldLayoutChg>
        <pc:sldLayoutChg chg="modTransition">
          <pc:chgData name="Hayden Gallacher" userId="03b3dcd1-5228-43b2-8432-799678ecd564" providerId="ADAL" clId="{5738AF74-6FFF-4BDA-A153-E82F68FEC661}" dt="2026-04-08T21:43:56.830" v="238"/>
          <pc:sldLayoutMkLst>
            <pc:docMk/>
            <pc:sldMasterMk cId="777597878" sldId="2147483831"/>
            <pc:sldLayoutMk cId="1653263787" sldId="2147483874"/>
          </pc:sldLayoutMkLst>
        </pc:sldLayoutChg>
        <pc:sldLayoutChg chg="modTransition">
          <pc:chgData name="Hayden Gallacher" userId="03b3dcd1-5228-43b2-8432-799678ecd564" providerId="ADAL" clId="{5738AF74-6FFF-4BDA-A153-E82F68FEC661}" dt="2026-04-08T21:43:56.830" v="238"/>
          <pc:sldLayoutMkLst>
            <pc:docMk/>
            <pc:sldMasterMk cId="777597878" sldId="2147483831"/>
            <pc:sldLayoutMk cId="2094128078" sldId="2147483875"/>
          </pc:sldLayoutMkLst>
        </pc:sldLayoutChg>
        <pc:sldLayoutChg chg="modTransition">
          <pc:chgData name="Hayden Gallacher" userId="03b3dcd1-5228-43b2-8432-799678ecd564" providerId="ADAL" clId="{5738AF74-6FFF-4BDA-A153-E82F68FEC661}" dt="2026-04-08T21:43:56.830" v="238"/>
          <pc:sldLayoutMkLst>
            <pc:docMk/>
            <pc:sldMasterMk cId="777597878" sldId="2147483831"/>
            <pc:sldLayoutMk cId="140268499" sldId="2147483876"/>
          </pc:sldLayoutMkLst>
        </pc:sldLayoutChg>
        <pc:sldLayoutChg chg="modTransition">
          <pc:chgData name="Hayden Gallacher" userId="03b3dcd1-5228-43b2-8432-799678ecd564" providerId="ADAL" clId="{5738AF74-6FFF-4BDA-A153-E82F68FEC661}" dt="2026-04-08T21:43:56.830" v="238"/>
          <pc:sldLayoutMkLst>
            <pc:docMk/>
            <pc:sldMasterMk cId="777597878" sldId="2147483831"/>
            <pc:sldLayoutMk cId="1428192841" sldId="2147483877"/>
          </pc:sldLayoutMkLst>
        </pc:sldLayoutChg>
        <pc:sldLayoutChg chg="modTransition">
          <pc:chgData name="Hayden Gallacher" userId="03b3dcd1-5228-43b2-8432-799678ecd564" providerId="ADAL" clId="{5738AF74-6FFF-4BDA-A153-E82F68FEC661}" dt="2026-04-08T21:43:56.830" v="238"/>
          <pc:sldLayoutMkLst>
            <pc:docMk/>
            <pc:sldMasterMk cId="777597878" sldId="2147483831"/>
            <pc:sldLayoutMk cId="1397318355" sldId="2147483878"/>
          </pc:sldLayoutMkLst>
        </pc:sldLayoutChg>
        <pc:sldLayoutChg chg="modTransition">
          <pc:chgData name="Hayden Gallacher" userId="03b3dcd1-5228-43b2-8432-799678ecd564" providerId="ADAL" clId="{5738AF74-6FFF-4BDA-A153-E82F68FEC661}" dt="2026-04-08T21:43:56.830" v="238"/>
          <pc:sldLayoutMkLst>
            <pc:docMk/>
            <pc:sldMasterMk cId="777597878" sldId="2147483831"/>
            <pc:sldLayoutMk cId="448211383" sldId="2147483879"/>
          </pc:sldLayoutMkLst>
        </pc:sldLayoutChg>
        <pc:sldLayoutChg chg="modTransition">
          <pc:chgData name="Hayden Gallacher" userId="03b3dcd1-5228-43b2-8432-799678ecd564" providerId="ADAL" clId="{5738AF74-6FFF-4BDA-A153-E82F68FEC661}" dt="2026-04-08T21:43:56.830" v="238"/>
          <pc:sldLayoutMkLst>
            <pc:docMk/>
            <pc:sldMasterMk cId="777597878" sldId="2147483831"/>
            <pc:sldLayoutMk cId="2953333747" sldId="2147483880"/>
          </pc:sldLayoutMkLst>
        </pc:sldLayoutChg>
        <pc:sldLayoutChg chg="modTransition">
          <pc:chgData name="Hayden Gallacher" userId="03b3dcd1-5228-43b2-8432-799678ecd564" providerId="ADAL" clId="{5738AF74-6FFF-4BDA-A153-E82F68FEC661}" dt="2026-04-08T21:43:56.830" v="238"/>
          <pc:sldLayoutMkLst>
            <pc:docMk/>
            <pc:sldMasterMk cId="777597878" sldId="2147483831"/>
            <pc:sldLayoutMk cId="309459980" sldId="2147483881"/>
          </pc:sldLayoutMkLst>
        </pc:sldLayoutChg>
        <pc:sldLayoutChg chg="modTransition">
          <pc:chgData name="Hayden Gallacher" userId="03b3dcd1-5228-43b2-8432-799678ecd564" providerId="ADAL" clId="{5738AF74-6FFF-4BDA-A153-E82F68FEC661}" dt="2026-04-08T21:43:56.830" v="238"/>
          <pc:sldLayoutMkLst>
            <pc:docMk/>
            <pc:sldMasterMk cId="777597878" sldId="2147483831"/>
            <pc:sldLayoutMk cId="1407928556" sldId="2147483882"/>
          </pc:sldLayoutMkLst>
        </pc:sldLayoutChg>
        <pc:sldLayoutChg chg="modTransition">
          <pc:chgData name="Hayden Gallacher" userId="03b3dcd1-5228-43b2-8432-799678ecd564" providerId="ADAL" clId="{5738AF74-6FFF-4BDA-A153-E82F68FEC661}" dt="2026-04-08T21:43:56.830" v="238"/>
          <pc:sldLayoutMkLst>
            <pc:docMk/>
            <pc:sldMasterMk cId="777597878" sldId="2147483831"/>
            <pc:sldLayoutMk cId="1631821366" sldId="2147483883"/>
          </pc:sldLayoutMkLst>
        </pc:sldLayoutChg>
        <pc:sldLayoutChg chg="modTransition">
          <pc:chgData name="Hayden Gallacher" userId="03b3dcd1-5228-43b2-8432-799678ecd564" providerId="ADAL" clId="{5738AF74-6FFF-4BDA-A153-E82F68FEC661}" dt="2026-04-08T21:43:56.830" v="238"/>
          <pc:sldLayoutMkLst>
            <pc:docMk/>
            <pc:sldMasterMk cId="777597878" sldId="2147483831"/>
            <pc:sldLayoutMk cId="551033000" sldId="2147483884"/>
          </pc:sldLayoutMkLst>
        </pc:sldLayoutChg>
        <pc:sldLayoutChg chg="modTransition">
          <pc:chgData name="Hayden Gallacher" userId="03b3dcd1-5228-43b2-8432-799678ecd564" providerId="ADAL" clId="{5738AF74-6FFF-4BDA-A153-E82F68FEC661}" dt="2026-04-08T21:43:56.830" v="238"/>
          <pc:sldLayoutMkLst>
            <pc:docMk/>
            <pc:sldMasterMk cId="777597878" sldId="2147483831"/>
            <pc:sldLayoutMk cId="3204424016" sldId="2147483885"/>
          </pc:sldLayoutMkLst>
        </pc:sldLayoutChg>
        <pc:sldLayoutChg chg="modTransition">
          <pc:chgData name="Hayden Gallacher" userId="03b3dcd1-5228-43b2-8432-799678ecd564" providerId="ADAL" clId="{5738AF74-6FFF-4BDA-A153-E82F68FEC661}" dt="2026-04-08T21:43:56.830" v="238"/>
          <pc:sldLayoutMkLst>
            <pc:docMk/>
            <pc:sldMasterMk cId="777597878" sldId="2147483831"/>
            <pc:sldLayoutMk cId="4203866605" sldId="2147483886"/>
          </pc:sldLayoutMkLst>
        </pc:sldLayoutChg>
        <pc:sldLayoutChg chg="modTransition">
          <pc:chgData name="Hayden Gallacher" userId="03b3dcd1-5228-43b2-8432-799678ecd564" providerId="ADAL" clId="{5738AF74-6FFF-4BDA-A153-E82F68FEC661}" dt="2026-04-08T21:43:56.830" v="238"/>
          <pc:sldLayoutMkLst>
            <pc:docMk/>
            <pc:sldMasterMk cId="777597878" sldId="2147483831"/>
            <pc:sldLayoutMk cId="811044011" sldId="2147483887"/>
          </pc:sldLayoutMkLst>
        </pc:sldLayoutChg>
        <pc:sldLayoutChg chg="modTransition">
          <pc:chgData name="Hayden Gallacher" userId="03b3dcd1-5228-43b2-8432-799678ecd564" providerId="ADAL" clId="{5738AF74-6FFF-4BDA-A153-E82F68FEC661}" dt="2026-04-08T21:43:56.830" v="238"/>
          <pc:sldLayoutMkLst>
            <pc:docMk/>
            <pc:sldMasterMk cId="777597878" sldId="2147483831"/>
            <pc:sldLayoutMk cId="3414016508" sldId="2147483888"/>
          </pc:sldLayoutMkLst>
        </pc:sldLayoutChg>
        <pc:sldLayoutChg chg="modTransition">
          <pc:chgData name="Hayden Gallacher" userId="03b3dcd1-5228-43b2-8432-799678ecd564" providerId="ADAL" clId="{5738AF74-6FFF-4BDA-A153-E82F68FEC661}" dt="2026-04-08T21:43:56.830" v="238"/>
          <pc:sldLayoutMkLst>
            <pc:docMk/>
            <pc:sldMasterMk cId="777597878" sldId="2147483831"/>
            <pc:sldLayoutMk cId="3097937123" sldId="2147483889"/>
          </pc:sldLayoutMkLst>
        </pc:sldLayoutChg>
        <pc:sldLayoutChg chg="modTransition">
          <pc:chgData name="Hayden Gallacher" userId="03b3dcd1-5228-43b2-8432-799678ecd564" providerId="ADAL" clId="{5738AF74-6FFF-4BDA-A153-E82F68FEC661}" dt="2026-04-08T21:43:56.830" v="238"/>
          <pc:sldLayoutMkLst>
            <pc:docMk/>
            <pc:sldMasterMk cId="777597878" sldId="2147483831"/>
            <pc:sldLayoutMk cId="59167440" sldId="2147483890"/>
          </pc:sldLayoutMkLst>
        </pc:sldLayoutChg>
        <pc:sldLayoutChg chg="modTransition">
          <pc:chgData name="Hayden Gallacher" userId="03b3dcd1-5228-43b2-8432-799678ecd564" providerId="ADAL" clId="{5738AF74-6FFF-4BDA-A153-E82F68FEC661}" dt="2026-04-08T21:43:56.830" v="238"/>
          <pc:sldLayoutMkLst>
            <pc:docMk/>
            <pc:sldMasterMk cId="777597878" sldId="2147483831"/>
            <pc:sldLayoutMk cId="2620732276" sldId="2147483891"/>
          </pc:sldLayoutMkLst>
        </pc:sldLayoutChg>
        <pc:sldLayoutChg chg="modTransition">
          <pc:chgData name="Hayden Gallacher" userId="03b3dcd1-5228-43b2-8432-799678ecd564" providerId="ADAL" clId="{5738AF74-6FFF-4BDA-A153-E82F68FEC661}" dt="2026-04-08T21:43:56.830" v="238"/>
          <pc:sldLayoutMkLst>
            <pc:docMk/>
            <pc:sldMasterMk cId="777597878" sldId="2147483831"/>
            <pc:sldLayoutMk cId="2868179908" sldId="2147483892"/>
          </pc:sldLayoutMkLst>
        </pc:sldLayoutChg>
        <pc:sldLayoutChg chg="modTransition">
          <pc:chgData name="Hayden Gallacher" userId="03b3dcd1-5228-43b2-8432-799678ecd564" providerId="ADAL" clId="{5738AF74-6FFF-4BDA-A153-E82F68FEC661}" dt="2026-04-08T21:43:56.830" v="238"/>
          <pc:sldLayoutMkLst>
            <pc:docMk/>
            <pc:sldMasterMk cId="777597878" sldId="2147483831"/>
            <pc:sldLayoutMk cId="2567331330" sldId="2147483893"/>
          </pc:sldLayoutMkLst>
        </pc:sldLayoutChg>
        <pc:sldLayoutChg chg="modTransition">
          <pc:chgData name="Hayden Gallacher" userId="03b3dcd1-5228-43b2-8432-799678ecd564" providerId="ADAL" clId="{5738AF74-6FFF-4BDA-A153-E82F68FEC661}" dt="2026-04-08T21:43:56.830" v="238"/>
          <pc:sldLayoutMkLst>
            <pc:docMk/>
            <pc:sldMasterMk cId="777597878" sldId="2147483831"/>
            <pc:sldLayoutMk cId="3910723960" sldId="2147483894"/>
          </pc:sldLayoutMkLst>
        </pc:sldLayoutChg>
        <pc:sldLayoutChg chg="modTransition">
          <pc:chgData name="Hayden Gallacher" userId="03b3dcd1-5228-43b2-8432-799678ecd564" providerId="ADAL" clId="{5738AF74-6FFF-4BDA-A153-E82F68FEC661}" dt="2026-04-08T21:43:56.830" v="238"/>
          <pc:sldLayoutMkLst>
            <pc:docMk/>
            <pc:sldMasterMk cId="777597878" sldId="2147483831"/>
            <pc:sldLayoutMk cId="3348938868" sldId="2147483895"/>
          </pc:sldLayoutMkLst>
        </pc:sldLayoutChg>
        <pc:sldLayoutChg chg="modTransition">
          <pc:chgData name="Hayden Gallacher" userId="03b3dcd1-5228-43b2-8432-799678ecd564" providerId="ADAL" clId="{5738AF74-6FFF-4BDA-A153-E82F68FEC661}" dt="2026-04-08T21:43:56.830" v="238"/>
          <pc:sldLayoutMkLst>
            <pc:docMk/>
            <pc:sldMasterMk cId="777597878" sldId="2147483831"/>
            <pc:sldLayoutMk cId="1125298137" sldId="2147483896"/>
          </pc:sldLayoutMkLst>
        </pc:sldLayoutChg>
        <pc:sldLayoutChg chg="modTransition">
          <pc:chgData name="Hayden Gallacher" userId="03b3dcd1-5228-43b2-8432-799678ecd564" providerId="ADAL" clId="{5738AF74-6FFF-4BDA-A153-E82F68FEC661}" dt="2026-04-08T21:43:56.830" v="238"/>
          <pc:sldLayoutMkLst>
            <pc:docMk/>
            <pc:sldMasterMk cId="777597878" sldId="2147483831"/>
            <pc:sldLayoutMk cId="4243812885" sldId="2147483897"/>
          </pc:sldLayoutMkLst>
        </pc:sldLayoutChg>
        <pc:sldLayoutChg chg="modTransition">
          <pc:chgData name="Hayden Gallacher" userId="03b3dcd1-5228-43b2-8432-799678ecd564" providerId="ADAL" clId="{5738AF74-6FFF-4BDA-A153-E82F68FEC661}" dt="2026-04-08T21:43:56.830" v="238"/>
          <pc:sldLayoutMkLst>
            <pc:docMk/>
            <pc:sldMasterMk cId="777597878" sldId="2147483831"/>
            <pc:sldLayoutMk cId="590909628" sldId="2147483898"/>
          </pc:sldLayoutMkLst>
        </pc:sldLayoutChg>
        <pc:sldLayoutChg chg="modTransition">
          <pc:chgData name="Hayden Gallacher" userId="03b3dcd1-5228-43b2-8432-799678ecd564" providerId="ADAL" clId="{5738AF74-6FFF-4BDA-A153-E82F68FEC661}" dt="2026-04-08T21:43:56.830" v="238"/>
          <pc:sldLayoutMkLst>
            <pc:docMk/>
            <pc:sldMasterMk cId="777597878" sldId="2147483831"/>
            <pc:sldLayoutMk cId="2789937356" sldId="2147483899"/>
          </pc:sldLayoutMkLst>
        </pc:sldLayoutChg>
        <pc:sldLayoutChg chg="modTransition">
          <pc:chgData name="Hayden Gallacher" userId="03b3dcd1-5228-43b2-8432-799678ecd564" providerId="ADAL" clId="{5738AF74-6FFF-4BDA-A153-E82F68FEC661}" dt="2026-04-08T21:43:56.830" v="238"/>
          <pc:sldLayoutMkLst>
            <pc:docMk/>
            <pc:sldMasterMk cId="777597878" sldId="2147483831"/>
            <pc:sldLayoutMk cId="3060949163" sldId="2147483900"/>
          </pc:sldLayoutMkLst>
        </pc:sldLayoutChg>
        <pc:sldLayoutChg chg="modTransition">
          <pc:chgData name="Hayden Gallacher" userId="03b3dcd1-5228-43b2-8432-799678ecd564" providerId="ADAL" clId="{5738AF74-6FFF-4BDA-A153-E82F68FEC661}" dt="2026-04-08T21:43:56.830" v="238"/>
          <pc:sldLayoutMkLst>
            <pc:docMk/>
            <pc:sldMasterMk cId="777597878" sldId="2147483831"/>
            <pc:sldLayoutMk cId="779007288" sldId="2147483901"/>
          </pc:sldLayoutMkLst>
        </pc:sldLayoutChg>
        <pc:sldLayoutChg chg="modTransition">
          <pc:chgData name="Hayden Gallacher" userId="03b3dcd1-5228-43b2-8432-799678ecd564" providerId="ADAL" clId="{5738AF74-6FFF-4BDA-A153-E82F68FEC661}" dt="2026-04-08T21:43:56.830" v="238"/>
          <pc:sldLayoutMkLst>
            <pc:docMk/>
            <pc:sldMasterMk cId="777597878" sldId="2147483831"/>
            <pc:sldLayoutMk cId="2035656848" sldId="2147483902"/>
          </pc:sldLayoutMkLst>
        </pc:sldLayoutChg>
      </pc:sldMasterChg>
    </pc:docChg>
  </pc:docChgLst>
  <pc:docChgLst>
    <pc:chgData name="Nariman Pour Aliakbar" userId="6673ecfb-7321-4469-9ceb-4f7343b3eb7a" providerId="ADAL" clId="{DFD4EBFF-E231-4B5B-BB4A-E7BE23AD02CC}"/>
    <pc:docChg chg="undo redo custSel addSld delSld modSld sldOrd delMainMaster">
      <pc:chgData name="Nariman Pour Aliakbar" userId="6673ecfb-7321-4469-9ceb-4f7343b3eb7a" providerId="ADAL" clId="{DFD4EBFF-E231-4B5B-BB4A-E7BE23AD02CC}" dt="2026-03-12T23:03:01.890" v="2124" actId="12385"/>
      <pc:docMkLst>
        <pc:docMk/>
      </pc:docMkLst>
      <pc:sldChg chg="addSp delSp modSp mod">
        <pc:chgData name="Nariman Pour Aliakbar" userId="6673ecfb-7321-4469-9ceb-4f7343b3eb7a" providerId="ADAL" clId="{DFD4EBFF-E231-4B5B-BB4A-E7BE23AD02CC}" dt="2026-03-12T23:02:17.991" v="2122" actId="12385"/>
        <pc:sldMkLst>
          <pc:docMk/>
          <pc:sldMk cId="641722747" sldId="366"/>
        </pc:sldMkLst>
        <pc:graphicFrameChg chg="add mod modGraphic">
          <ac:chgData name="Nariman Pour Aliakbar" userId="6673ecfb-7321-4469-9ceb-4f7343b3eb7a" providerId="ADAL" clId="{DFD4EBFF-E231-4B5B-BB4A-E7BE23AD02CC}" dt="2026-03-12T23:02:17.991" v="2122" actId="12385"/>
          <ac:graphicFrameMkLst>
            <pc:docMk/>
            <pc:sldMk cId="641722747" sldId="366"/>
            <ac:graphicFrameMk id="6" creationId="{3AFA36FA-FE1A-378B-A7CB-3949D746E908}"/>
          </ac:graphicFrameMkLst>
        </pc:graphicFrameChg>
      </pc:sldChg>
      <pc:sldChg chg="addSp modSp add mod">
        <pc:chgData name="Nariman Pour Aliakbar" userId="6673ecfb-7321-4469-9ceb-4f7343b3eb7a" providerId="ADAL" clId="{DFD4EBFF-E231-4B5B-BB4A-E7BE23AD02CC}" dt="2026-03-12T23:03:01.890" v="2124" actId="12385"/>
        <pc:sldMkLst>
          <pc:docMk/>
          <pc:sldMk cId="532364526" sldId="374"/>
        </pc:sldMkLst>
        <pc:graphicFrameChg chg="mod modGraphic">
          <ac:chgData name="Nariman Pour Aliakbar" userId="6673ecfb-7321-4469-9ceb-4f7343b3eb7a" providerId="ADAL" clId="{DFD4EBFF-E231-4B5B-BB4A-E7BE23AD02CC}" dt="2026-03-12T23:03:01.890" v="2124" actId="12385"/>
          <ac:graphicFrameMkLst>
            <pc:docMk/>
            <pc:sldMk cId="532364526" sldId="374"/>
            <ac:graphicFrameMk id="6" creationId="{389E0249-9595-AFB1-7DEC-431E26A41ECA}"/>
          </ac:graphicFrameMkLst>
        </pc:graphicFrame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E65EDF14-1680-4AD4-A2F7-5EF31B748A43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C0DFE343-BAB4-40BC-9779-20AE729A7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1523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DFE343-BAB4-40BC-9779-20AE729A7FD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2643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>
          <a:extLst>
            <a:ext uri="{FF2B5EF4-FFF2-40B4-BE49-F238E27FC236}">
              <a16:creationId xmlns:a16="http://schemas.microsoft.com/office/drawing/2014/main" id="{D9891172-41F0-5818-A017-77D84354EB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6:notes">
            <a:extLst>
              <a:ext uri="{FF2B5EF4-FFF2-40B4-BE49-F238E27FC236}">
                <a16:creationId xmlns:a16="http://schemas.microsoft.com/office/drawing/2014/main" id="{673C1F68-9D15-B83D-363C-76A40AC2A96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endParaRPr dirty="0"/>
          </a:p>
        </p:txBody>
      </p:sp>
      <p:sp>
        <p:nvSpPr>
          <p:cNvPr id="162" name="Google Shape;162;p6:notes">
            <a:extLst>
              <a:ext uri="{FF2B5EF4-FFF2-40B4-BE49-F238E27FC236}">
                <a16:creationId xmlns:a16="http://schemas.microsoft.com/office/drawing/2014/main" id="{4C85F8DA-C551-6A46-BF30-759E335B8CE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57827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6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endParaRPr dirty="0"/>
          </a:p>
        </p:txBody>
      </p:sp>
      <p:sp>
        <p:nvSpPr>
          <p:cNvPr id="162" name="Google Shape;16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DFE343-BAB4-40BC-9779-20AE729A7FD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9029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13D1BB-4718-482A-9A68-A0579415C7F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9514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C3CD5E-0498-6220-39BD-88B48D6525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BA53596-69CD-42F0-0C25-FD3246D52BC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97432DD-DBC3-107D-9900-4EF35C0059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4CA655-EE51-549C-1E59-F57C1A49E17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13D1BB-4718-482A-9A68-A0579415C7F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4303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C84B54-0D8C-1A5A-A952-C5C3301C1C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AE92EE9-E4CB-997F-C2A9-FD3FDEC30E4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477D04B-0D06-3793-DA9F-D3D70AD86C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5615F-74C5-FAF8-2755-9F7A2CED66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13D1BB-4718-482A-9A68-A0579415C7F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6564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8E2003-0328-066B-4149-D6E053857F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3271C5A-7453-CF98-64EE-C64C845248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4ED56EC-7F9E-401F-2676-2E0926D937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3248AF-D08B-98D8-6E26-42974BC38F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13D1BB-4718-482A-9A68-A0579415C7F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6238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FC2BDD-D1D3-19CF-B207-7ACA5D02A6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146DC38-6087-2BB0-CCA6-14B484495D6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A335745-70FA-82DF-52EA-273220E5A5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249458-56C8-232C-C838-E84B8F7164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13D1BB-4718-482A-9A68-A0579415C7F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5649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6_Title Slide">
  <p:cSld name="26_Title Slide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798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1118C29-E5B0-D323-EA26-7DFF9C8689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66580-50AE-4EF6-9373-790C372A67E3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9FA35B-047F-4B39-1A78-8A3FEEFFA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52D3FA-A2FF-70E1-C952-91B3C788A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F8937-4937-44E1-8EC6-7B7490C301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887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77AA18-5C22-098C-72AC-F18D69F71D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243E2E-8C89-4070-12C2-9D3B85A888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4E42C7-9B65-BF62-85F7-DC2007B20A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81EE8A-B2FD-3C15-A94C-644C89C31D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66580-50AE-4EF6-9373-790C372A67E3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0AF942-967C-AD7B-3DAE-74F6AB167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1D88C2-6F6E-D1BD-2828-222FD9CD0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F8937-4937-44E1-8EC6-7B7490C301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743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6544D5-0035-7C44-6247-05E722D0FD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A81B121-184D-5C11-CF42-8E175BF77C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97B748-ED09-9744-20AB-797F8617F8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819D3C-8CE9-D400-D8BA-6B62343F60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66580-50AE-4EF6-9373-790C372A67E3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576CC2-C8D9-B6A5-6D28-0F132EB626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6475BB-A62D-9546-420C-E9DF732B4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F8937-4937-44E1-8EC6-7B7490C301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020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29D2A-FB12-4C09-4772-FE8E1882C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2792CA-FE66-58BF-DF4D-F26716EB19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5DE19C-31FA-704A-895C-5D7152830B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66580-50AE-4EF6-9373-790C372A67E3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8B5BD8-5D82-FF5A-13AA-1111E5995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0BFC27-C24E-A5EA-37AE-038E61F9B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F8937-4937-44E1-8EC6-7B7490C301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616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522723D-A0E8-9353-9ED1-6F8A4962B98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B3FFBC-A0CD-2FE2-CCE9-293D4B7450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085122-E049-98E9-EFCB-0E72924BCD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66580-50AE-4EF6-9373-790C372A67E3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BE691F-7D78-C1B6-3609-8092455CE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53F1CE-7FCC-AEAE-07B1-CBFBC8BD7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F8937-4937-44E1-8EC6-7B7490C301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254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7364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074D80-D7FF-48B2-9E7F-3F68F4E51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55860"/>
            <a:ext cx="11277600" cy="6020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100000"/>
              </a:lnSpc>
              <a:defRPr sz="3500" b="0">
                <a:solidFill>
                  <a:schemeClr val="tx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E026706C-E833-4A06-B637-7E86AD724F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200" y="6147196"/>
            <a:ext cx="3009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>
                <a:solidFill>
                  <a:schemeClr val="tx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Pitch Deck | </a:t>
            </a:r>
            <a:r>
              <a:rPr lang="en-US" dirty="0">
                <a:solidFill>
                  <a:schemeClr val="accent1"/>
                </a:solidFill>
              </a:rPr>
              <a:t>Presentation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396E91C-30AD-4F4D-AB37-B985AE825DA3}"/>
              </a:ext>
            </a:extLst>
          </p:cNvPr>
          <p:cNvSpPr/>
          <p:nvPr userDrawn="1"/>
        </p:nvSpPr>
        <p:spPr>
          <a:xfrm>
            <a:off x="11323495" y="6125368"/>
            <a:ext cx="411305" cy="40878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03C49F2E-2C94-4AA8-A832-005038B093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82926" y="6227339"/>
            <a:ext cx="492443" cy="204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8B2BE56-A1DF-44BF-AF31-08C6097C884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8592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D8708B7-B92D-482A-628A-C9905CEDBF3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022779" y="2093002"/>
            <a:ext cx="2141950" cy="3732594"/>
          </a:xfrm>
          <a:custGeom>
            <a:avLst/>
            <a:gdLst>
              <a:gd name="connsiteX0" fmla="*/ 0 w 2141950"/>
              <a:gd name="connsiteY0" fmla="*/ 0 h 3732594"/>
              <a:gd name="connsiteX1" fmla="*/ 2141950 w 2141950"/>
              <a:gd name="connsiteY1" fmla="*/ 0 h 3732594"/>
              <a:gd name="connsiteX2" fmla="*/ 2141950 w 2141950"/>
              <a:gd name="connsiteY2" fmla="*/ 3732594 h 3732594"/>
              <a:gd name="connsiteX3" fmla="*/ 0 w 2141950"/>
              <a:gd name="connsiteY3" fmla="*/ 3732594 h 373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41950" h="3732594">
                <a:moveTo>
                  <a:pt x="0" y="0"/>
                </a:moveTo>
                <a:lnTo>
                  <a:pt x="2141950" y="0"/>
                </a:lnTo>
                <a:lnTo>
                  <a:pt x="2141950" y="3732594"/>
                </a:lnTo>
                <a:lnTo>
                  <a:pt x="0" y="373259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074D80-D7FF-48B2-9E7F-3F68F4E51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55860"/>
            <a:ext cx="11277600" cy="6020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100000"/>
              </a:lnSpc>
              <a:defRPr sz="3500" b="0">
                <a:solidFill>
                  <a:schemeClr val="tx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19232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1540CE2-E06C-4232-333D-7999C2F2C81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519390" y="3237626"/>
            <a:ext cx="3085830" cy="2329341"/>
          </a:xfrm>
          <a:custGeom>
            <a:avLst/>
            <a:gdLst>
              <a:gd name="connsiteX0" fmla="*/ 0 w 3085830"/>
              <a:gd name="connsiteY0" fmla="*/ 0 h 2329341"/>
              <a:gd name="connsiteX1" fmla="*/ 3085830 w 3085830"/>
              <a:gd name="connsiteY1" fmla="*/ 0 h 2329341"/>
              <a:gd name="connsiteX2" fmla="*/ 3085830 w 3085830"/>
              <a:gd name="connsiteY2" fmla="*/ 2329341 h 2329341"/>
              <a:gd name="connsiteX3" fmla="*/ 0 w 3085830"/>
              <a:gd name="connsiteY3" fmla="*/ 2329341 h 2329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85830" h="2329341">
                <a:moveTo>
                  <a:pt x="0" y="0"/>
                </a:moveTo>
                <a:lnTo>
                  <a:pt x="3085830" y="0"/>
                </a:lnTo>
                <a:lnTo>
                  <a:pt x="3085830" y="2329341"/>
                </a:lnTo>
                <a:lnTo>
                  <a:pt x="0" y="232934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7BFC470-3951-89BE-13CB-DABE4757109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380821" y="2045166"/>
            <a:ext cx="2359419" cy="3140615"/>
          </a:xfrm>
          <a:custGeom>
            <a:avLst/>
            <a:gdLst>
              <a:gd name="connsiteX0" fmla="*/ 0 w 2359419"/>
              <a:gd name="connsiteY0" fmla="*/ 0 h 3140615"/>
              <a:gd name="connsiteX1" fmla="*/ 2359419 w 2359419"/>
              <a:gd name="connsiteY1" fmla="*/ 0 h 3140615"/>
              <a:gd name="connsiteX2" fmla="*/ 2359419 w 2359419"/>
              <a:gd name="connsiteY2" fmla="*/ 3140615 h 3140615"/>
              <a:gd name="connsiteX3" fmla="*/ 0 w 2359419"/>
              <a:gd name="connsiteY3" fmla="*/ 3140615 h 3140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59419" h="3140615">
                <a:moveTo>
                  <a:pt x="0" y="0"/>
                </a:moveTo>
                <a:lnTo>
                  <a:pt x="2359419" y="0"/>
                </a:lnTo>
                <a:lnTo>
                  <a:pt x="2359419" y="3140615"/>
                </a:lnTo>
                <a:lnTo>
                  <a:pt x="0" y="3140615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074D80-D7FF-48B2-9E7F-3F68F4E51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55860"/>
            <a:ext cx="11277600" cy="6020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100000"/>
              </a:lnSpc>
              <a:defRPr sz="3500" b="0">
                <a:solidFill>
                  <a:schemeClr val="tx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E026706C-E833-4A06-B637-7E86AD724F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200" y="6147196"/>
            <a:ext cx="3009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>
                <a:solidFill>
                  <a:schemeClr val="tx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Pitch Deck | </a:t>
            </a:r>
            <a:r>
              <a:rPr lang="en-US" dirty="0">
                <a:solidFill>
                  <a:schemeClr val="accent1"/>
                </a:solidFill>
              </a:rPr>
              <a:t>Presentation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396E91C-30AD-4F4D-AB37-B985AE825DA3}"/>
              </a:ext>
            </a:extLst>
          </p:cNvPr>
          <p:cNvSpPr/>
          <p:nvPr userDrawn="1"/>
        </p:nvSpPr>
        <p:spPr>
          <a:xfrm>
            <a:off x="11323495" y="6125368"/>
            <a:ext cx="411305" cy="40878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03C49F2E-2C94-4AA8-A832-005038B093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82926" y="6227339"/>
            <a:ext cx="492443" cy="204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8B2BE56-A1DF-44BF-AF31-08C6097C884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2459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7D221AF-FE5D-7A8C-8FD5-F8BC78521D4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188990" y="2281478"/>
            <a:ext cx="2135396" cy="2830156"/>
          </a:xfrm>
          <a:custGeom>
            <a:avLst/>
            <a:gdLst>
              <a:gd name="connsiteX0" fmla="*/ 0 w 2135396"/>
              <a:gd name="connsiteY0" fmla="*/ 0 h 2830156"/>
              <a:gd name="connsiteX1" fmla="*/ 2135396 w 2135396"/>
              <a:gd name="connsiteY1" fmla="*/ 0 h 2830156"/>
              <a:gd name="connsiteX2" fmla="*/ 2135396 w 2135396"/>
              <a:gd name="connsiteY2" fmla="*/ 2830156 h 2830156"/>
              <a:gd name="connsiteX3" fmla="*/ 0 w 2135396"/>
              <a:gd name="connsiteY3" fmla="*/ 2830156 h 2830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35396" h="2830156">
                <a:moveTo>
                  <a:pt x="0" y="0"/>
                </a:moveTo>
                <a:lnTo>
                  <a:pt x="2135396" y="0"/>
                </a:lnTo>
                <a:lnTo>
                  <a:pt x="2135396" y="2830156"/>
                </a:lnTo>
                <a:lnTo>
                  <a:pt x="0" y="283015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1C949E2-D516-554A-21B0-F689A89C877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584940" y="2142087"/>
            <a:ext cx="2319572" cy="3092712"/>
          </a:xfrm>
          <a:custGeom>
            <a:avLst/>
            <a:gdLst>
              <a:gd name="connsiteX0" fmla="*/ 0 w 2319572"/>
              <a:gd name="connsiteY0" fmla="*/ 0 h 3092712"/>
              <a:gd name="connsiteX1" fmla="*/ 2319572 w 2319572"/>
              <a:gd name="connsiteY1" fmla="*/ 0 h 3092712"/>
              <a:gd name="connsiteX2" fmla="*/ 2319572 w 2319572"/>
              <a:gd name="connsiteY2" fmla="*/ 3092712 h 3092712"/>
              <a:gd name="connsiteX3" fmla="*/ 0 w 2319572"/>
              <a:gd name="connsiteY3" fmla="*/ 3092712 h 3092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19572" h="3092712">
                <a:moveTo>
                  <a:pt x="0" y="0"/>
                </a:moveTo>
                <a:lnTo>
                  <a:pt x="2319572" y="0"/>
                </a:lnTo>
                <a:lnTo>
                  <a:pt x="2319572" y="3092712"/>
                </a:lnTo>
                <a:lnTo>
                  <a:pt x="0" y="3092712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074D80-D7FF-48B2-9E7F-3F68F4E51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55860"/>
            <a:ext cx="11277600" cy="6020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100000"/>
              </a:lnSpc>
              <a:defRPr sz="3500" b="0">
                <a:solidFill>
                  <a:schemeClr val="tx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E026706C-E833-4A06-B637-7E86AD724F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200" y="6147196"/>
            <a:ext cx="3009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>
                <a:solidFill>
                  <a:schemeClr val="tx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Pitch Deck | </a:t>
            </a:r>
            <a:r>
              <a:rPr lang="en-US" dirty="0">
                <a:solidFill>
                  <a:schemeClr val="accent1"/>
                </a:solidFill>
              </a:rPr>
              <a:t>Presentation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396E91C-30AD-4F4D-AB37-B985AE825DA3}"/>
              </a:ext>
            </a:extLst>
          </p:cNvPr>
          <p:cNvSpPr/>
          <p:nvPr userDrawn="1"/>
        </p:nvSpPr>
        <p:spPr>
          <a:xfrm>
            <a:off x="11323495" y="6125368"/>
            <a:ext cx="411305" cy="40878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03C49F2E-2C94-4AA8-A832-005038B093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82926" y="6227339"/>
            <a:ext cx="492443" cy="204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8B2BE56-A1DF-44BF-AF31-08C6097C884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9047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AB69B46-246E-0192-4F50-A0E41FF8EE8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81000" y="228600"/>
            <a:ext cx="11430000" cy="55245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466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CC326E93-80D7-CEB9-A340-20261B66E9F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370680" y="2353406"/>
            <a:ext cx="5228659" cy="3274543"/>
          </a:xfrm>
          <a:custGeom>
            <a:avLst/>
            <a:gdLst>
              <a:gd name="connsiteX0" fmla="*/ 0 w 4863967"/>
              <a:gd name="connsiteY0" fmla="*/ 0 h 2733938"/>
              <a:gd name="connsiteX1" fmla="*/ 4863967 w 4863967"/>
              <a:gd name="connsiteY1" fmla="*/ 0 h 2733938"/>
              <a:gd name="connsiteX2" fmla="*/ 4863967 w 4863967"/>
              <a:gd name="connsiteY2" fmla="*/ 2733938 h 2733938"/>
              <a:gd name="connsiteX3" fmla="*/ 0 w 4863967"/>
              <a:gd name="connsiteY3" fmla="*/ 2733938 h 2733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63967" h="2733938">
                <a:moveTo>
                  <a:pt x="0" y="0"/>
                </a:moveTo>
                <a:lnTo>
                  <a:pt x="4863967" y="0"/>
                </a:lnTo>
                <a:lnTo>
                  <a:pt x="4863967" y="2733938"/>
                </a:lnTo>
                <a:lnTo>
                  <a:pt x="0" y="273393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074D80-D7FF-48B2-9E7F-3F68F4E51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55860"/>
            <a:ext cx="11277600" cy="6020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100000"/>
              </a:lnSpc>
              <a:defRPr sz="3500" b="0">
                <a:solidFill>
                  <a:schemeClr val="tx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96983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074D80-D7FF-48B2-9E7F-3F68F4E51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55860"/>
            <a:ext cx="11277600" cy="6020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100000"/>
              </a:lnSpc>
              <a:defRPr sz="3500" b="0">
                <a:solidFill>
                  <a:schemeClr val="tx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57CD0C9-1E94-A924-461F-F7077CF616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767470" y="3038458"/>
            <a:ext cx="5837808" cy="3149171"/>
          </a:xfrm>
          <a:custGeom>
            <a:avLst/>
            <a:gdLst>
              <a:gd name="connsiteX0" fmla="*/ 0 w 4863967"/>
              <a:gd name="connsiteY0" fmla="*/ 0 h 2733938"/>
              <a:gd name="connsiteX1" fmla="*/ 4863967 w 4863967"/>
              <a:gd name="connsiteY1" fmla="*/ 0 h 2733938"/>
              <a:gd name="connsiteX2" fmla="*/ 4863967 w 4863967"/>
              <a:gd name="connsiteY2" fmla="*/ 2733938 h 2733938"/>
              <a:gd name="connsiteX3" fmla="*/ 0 w 4863967"/>
              <a:gd name="connsiteY3" fmla="*/ 2733938 h 2733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63967" h="2733938">
                <a:moveTo>
                  <a:pt x="0" y="0"/>
                </a:moveTo>
                <a:lnTo>
                  <a:pt x="4863967" y="0"/>
                </a:lnTo>
                <a:lnTo>
                  <a:pt x="4863967" y="2733938"/>
                </a:lnTo>
                <a:lnTo>
                  <a:pt x="0" y="273393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9283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0DE018B-7124-810A-76B2-D979C41D1AE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993039" y="2623690"/>
            <a:ext cx="4097497" cy="2587337"/>
          </a:xfrm>
          <a:custGeom>
            <a:avLst/>
            <a:gdLst>
              <a:gd name="connsiteX0" fmla="*/ 0 w 4097497"/>
              <a:gd name="connsiteY0" fmla="*/ 0 h 2587337"/>
              <a:gd name="connsiteX1" fmla="*/ 4097497 w 4097497"/>
              <a:gd name="connsiteY1" fmla="*/ 0 h 2587337"/>
              <a:gd name="connsiteX2" fmla="*/ 4097497 w 4097497"/>
              <a:gd name="connsiteY2" fmla="*/ 2587337 h 2587337"/>
              <a:gd name="connsiteX3" fmla="*/ 0 w 4097497"/>
              <a:gd name="connsiteY3" fmla="*/ 2587337 h 2587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97497" h="2587337">
                <a:moveTo>
                  <a:pt x="0" y="0"/>
                </a:moveTo>
                <a:lnTo>
                  <a:pt x="4097497" y="0"/>
                </a:lnTo>
                <a:lnTo>
                  <a:pt x="4097497" y="2587337"/>
                </a:lnTo>
                <a:lnTo>
                  <a:pt x="0" y="2587337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074D80-D7FF-48B2-9E7F-3F68F4E51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55860"/>
            <a:ext cx="11277600" cy="6020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100000"/>
              </a:lnSpc>
              <a:defRPr sz="3500" b="0">
                <a:solidFill>
                  <a:schemeClr val="tx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E026706C-E833-4A06-B637-7E86AD724F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200" y="6147196"/>
            <a:ext cx="3009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>
                <a:solidFill>
                  <a:schemeClr val="tx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Pitch Deck | </a:t>
            </a:r>
            <a:r>
              <a:rPr lang="en-US" dirty="0">
                <a:solidFill>
                  <a:schemeClr val="accent1"/>
                </a:solidFill>
              </a:rPr>
              <a:t>Presentation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396E91C-30AD-4F4D-AB37-B985AE825DA3}"/>
              </a:ext>
            </a:extLst>
          </p:cNvPr>
          <p:cNvSpPr/>
          <p:nvPr userDrawn="1"/>
        </p:nvSpPr>
        <p:spPr>
          <a:xfrm>
            <a:off x="11323495" y="6125368"/>
            <a:ext cx="411305" cy="40878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03C49F2E-2C94-4AA8-A832-005038B093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82926" y="6227339"/>
            <a:ext cx="492443" cy="204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8B2BE56-A1DF-44BF-AF31-08C6097C884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1500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32623D3-096D-7500-B20A-EA3275D48C2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660776" y="3005059"/>
            <a:ext cx="2551595" cy="2616056"/>
          </a:xfrm>
          <a:custGeom>
            <a:avLst/>
            <a:gdLst>
              <a:gd name="connsiteX0" fmla="*/ 0 w 2551595"/>
              <a:gd name="connsiteY0" fmla="*/ 0 h 2616056"/>
              <a:gd name="connsiteX1" fmla="*/ 2551595 w 2551595"/>
              <a:gd name="connsiteY1" fmla="*/ 0 h 2616056"/>
              <a:gd name="connsiteX2" fmla="*/ 2551595 w 2551595"/>
              <a:gd name="connsiteY2" fmla="*/ 2616056 h 2616056"/>
              <a:gd name="connsiteX3" fmla="*/ 0 w 2551595"/>
              <a:gd name="connsiteY3" fmla="*/ 2616056 h 2616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51595" h="2616056">
                <a:moveTo>
                  <a:pt x="0" y="0"/>
                </a:moveTo>
                <a:lnTo>
                  <a:pt x="2551595" y="0"/>
                </a:lnTo>
                <a:lnTo>
                  <a:pt x="2551595" y="2616056"/>
                </a:lnTo>
                <a:lnTo>
                  <a:pt x="0" y="261605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7FF055B1-BCCD-635F-AE5F-E54E3E63F6D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23436" y="2311161"/>
            <a:ext cx="5658525" cy="3309954"/>
          </a:xfrm>
          <a:custGeom>
            <a:avLst/>
            <a:gdLst>
              <a:gd name="connsiteX0" fmla="*/ 0 w 5658525"/>
              <a:gd name="connsiteY0" fmla="*/ 0 h 3309954"/>
              <a:gd name="connsiteX1" fmla="*/ 5658525 w 5658525"/>
              <a:gd name="connsiteY1" fmla="*/ 0 h 3309954"/>
              <a:gd name="connsiteX2" fmla="*/ 5658525 w 5658525"/>
              <a:gd name="connsiteY2" fmla="*/ 3309954 h 3309954"/>
              <a:gd name="connsiteX3" fmla="*/ 0 w 5658525"/>
              <a:gd name="connsiteY3" fmla="*/ 3309954 h 3309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58525" h="3309954">
                <a:moveTo>
                  <a:pt x="0" y="0"/>
                </a:moveTo>
                <a:lnTo>
                  <a:pt x="5658525" y="0"/>
                </a:lnTo>
                <a:lnTo>
                  <a:pt x="5658525" y="3309954"/>
                </a:lnTo>
                <a:lnTo>
                  <a:pt x="0" y="330995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074D80-D7FF-48B2-9E7F-3F68F4E51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55860"/>
            <a:ext cx="11277600" cy="6020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100000"/>
              </a:lnSpc>
              <a:defRPr sz="3500" b="0">
                <a:solidFill>
                  <a:schemeClr val="tx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E026706C-E833-4A06-B637-7E86AD724F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200" y="6147196"/>
            <a:ext cx="3009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>
                <a:solidFill>
                  <a:schemeClr val="tx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Pitch Deck | </a:t>
            </a:r>
            <a:r>
              <a:rPr lang="en-US" dirty="0">
                <a:solidFill>
                  <a:schemeClr val="accent1"/>
                </a:solidFill>
              </a:rPr>
              <a:t>Presentation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396E91C-30AD-4F4D-AB37-B985AE825DA3}"/>
              </a:ext>
            </a:extLst>
          </p:cNvPr>
          <p:cNvSpPr/>
          <p:nvPr userDrawn="1"/>
        </p:nvSpPr>
        <p:spPr>
          <a:xfrm>
            <a:off x="11323495" y="6125368"/>
            <a:ext cx="411305" cy="40878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03C49F2E-2C94-4AA8-A832-005038B093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82926" y="6227339"/>
            <a:ext cx="492443" cy="204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8B2BE56-A1DF-44BF-AF31-08C6097C884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9960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BED71CE-BAB4-D371-5330-47BC4B7722F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00764" y="2023800"/>
            <a:ext cx="4863967" cy="2733938"/>
          </a:xfrm>
          <a:custGeom>
            <a:avLst/>
            <a:gdLst>
              <a:gd name="connsiteX0" fmla="*/ 0 w 4863967"/>
              <a:gd name="connsiteY0" fmla="*/ 0 h 2733938"/>
              <a:gd name="connsiteX1" fmla="*/ 4863967 w 4863967"/>
              <a:gd name="connsiteY1" fmla="*/ 0 h 2733938"/>
              <a:gd name="connsiteX2" fmla="*/ 4863967 w 4863967"/>
              <a:gd name="connsiteY2" fmla="*/ 2733938 h 2733938"/>
              <a:gd name="connsiteX3" fmla="*/ 0 w 4863967"/>
              <a:gd name="connsiteY3" fmla="*/ 2733938 h 2733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63967" h="2733938">
                <a:moveTo>
                  <a:pt x="0" y="0"/>
                </a:moveTo>
                <a:lnTo>
                  <a:pt x="4863967" y="0"/>
                </a:lnTo>
                <a:lnTo>
                  <a:pt x="4863967" y="2733938"/>
                </a:lnTo>
                <a:lnTo>
                  <a:pt x="0" y="273393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ED70792F-F776-6E6B-8A19-491F1DCC8F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55860"/>
            <a:ext cx="11277600" cy="6020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100000"/>
              </a:lnSpc>
              <a:defRPr sz="3500" b="0">
                <a:solidFill>
                  <a:schemeClr val="tx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80177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96FCF3E-3E6E-B472-B428-5BB3A58B06D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340938" y="2332763"/>
            <a:ext cx="2214000" cy="4821659"/>
          </a:xfrm>
          <a:custGeom>
            <a:avLst/>
            <a:gdLst>
              <a:gd name="connsiteX0" fmla="*/ 266012 w 2214000"/>
              <a:gd name="connsiteY0" fmla="*/ 0 h 4821659"/>
              <a:gd name="connsiteX1" fmla="*/ 1947988 w 2214000"/>
              <a:gd name="connsiteY1" fmla="*/ 0 h 4821659"/>
              <a:gd name="connsiteX2" fmla="*/ 2214000 w 2214000"/>
              <a:gd name="connsiteY2" fmla="*/ 266012 h 4821659"/>
              <a:gd name="connsiteX3" fmla="*/ 2214000 w 2214000"/>
              <a:gd name="connsiteY3" fmla="*/ 4555647 h 4821659"/>
              <a:gd name="connsiteX4" fmla="*/ 1947988 w 2214000"/>
              <a:gd name="connsiteY4" fmla="*/ 4821659 h 4821659"/>
              <a:gd name="connsiteX5" fmla="*/ 266012 w 2214000"/>
              <a:gd name="connsiteY5" fmla="*/ 4821659 h 4821659"/>
              <a:gd name="connsiteX6" fmla="*/ 0 w 2214000"/>
              <a:gd name="connsiteY6" fmla="*/ 4555647 h 4821659"/>
              <a:gd name="connsiteX7" fmla="*/ 0 w 2214000"/>
              <a:gd name="connsiteY7" fmla="*/ 266012 h 4821659"/>
              <a:gd name="connsiteX8" fmla="*/ 266012 w 2214000"/>
              <a:gd name="connsiteY8" fmla="*/ 0 h 48216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14000" h="4821659">
                <a:moveTo>
                  <a:pt x="266012" y="0"/>
                </a:moveTo>
                <a:lnTo>
                  <a:pt x="1947988" y="0"/>
                </a:lnTo>
                <a:cubicBezTo>
                  <a:pt x="2094902" y="0"/>
                  <a:pt x="2214000" y="119098"/>
                  <a:pt x="2214000" y="266012"/>
                </a:cubicBezTo>
                <a:lnTo>
                  <a:pt x="2214000" y="4555647"/>
                </a:lnTo>
                <a:cubicBezTo>
                  <a:pt x="2214000" y="4702561"/>
                  <a:pt x="2094902" y="4821659"/>
                  <a:pt x="1947988" y="4821659"/>
                </a:cubicBezTo>
                <a:lnTo>
                  <a:pt x="266012" y="4821659"/>
                </a:lnTo>
                <a:cubicBezTo>
                  <a:pt x="119098" y="4821659"/>
                  <a:pt x="0" y="4702561"/>
                  <a:pt x="0" y="4555647"/>
                </a:cubicBezTo>
                <a:lnTo>
                  <a:pt x="0" y="266012"/>
                </a:lnTo>
                <a:cubicBezTo>
                  <a:pt x="0" y="119098"/>
                  <a:pt x="119098" y="0"/>
                  <a:pt x="26601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C5692FC-50DF-F5EF-793E-8EEA59100ED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20638" y="2332763"/>
            <a:ext cx="2214000" cy="4821659"/>
          </a:xfrm>
          <a:custGeom>
            <a:avLst/>
            <a:gdLst>
              <a:gd name="connsiteX0" fmla="*/ 266012 w 2214000"/>
              <a:gd name="connsiteY0" fmla="*/ 0 h 4821659"/>
              <a:gd name="connsiteX1" fmla="*/ 1947988 w 2214000"/>
              <a:gd name="connsiteY1" fmla="*/ 0 h 4821659"/>
              <a:gd name="connsiteX2" fmla="*/ 2214000 w 2214000"/>
              <a:gd name="connsiteY2" fmla="*/ 266012 h 4821659"/>
              <a:gd name="connsiteX3" fmla="*/ 2214000 w 2214000"/>
              <a:gd name="connsiteY3" fmla="*/ 4555647 h 4821659"/>
              <a:gd name="connsiteX4" fmla="*/ 1947988 w 2214000"/>
              <a:gd name="connsiteY4" fmla="*/ 4821659 h 4821659"/>
              <a:gd name="connsiteX5" fmla="*/ 266012 w 2214000"/>
              <a:gd name="connsiteY5" fmla="*/ 4821659 h 4821659"/>
              <a:gd name="connsiteX6" fmla="*/ 0 w 2214000"/>
              <a:gd name="connsiteY6" fmla="*/ 4555647 h 4821659"/>
              <a:gd name="connsiteX7" fmla="*/ 0 w 2214000"/>
              <a:gd name="connsiteY7" fmla="*/ 266012 h 4821659"/>
              <a:gd name="connsiteX8" fmla="*/ 266012 w 2214000"/>
              <a:gd name="connsiteY8" fmla="*/ 0 h 48216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14000" h="4821659">
                <a:moveTo>
                  <a:pt x="266012" y="0"/>
                </a:moveTo>
                <a:lnTo>
                  <a:pt x="1947988" y="0"/>
                </a:lnTo>
                <a:cubicBezTo>
                  <a:pt x="2094902" y="0"/>
                  <a:pt x="2214000" y="119098"/>
                  <a:pt x="2214000" y="266012"/>
                </a:cubicBezTo>
                <a:lnTo>
                  <a:pt x="2214000" y="4555647"/>
                </a:lnTo>
                <a:cubicBezTo>
                  <a:pt x="2214000" y="4702561"/>
                  <a:pt x="2094902" y="4821659"/>
                  <a:pt x="1947988" y="4821659"/>
                </a:cubicBezTo>
                <a:lnTo>
                  <a:pt x="266012" y="4821659"/>
                </a:lnTo>
                <a:cubicBezTo>
                  <a:pt x="119098" y="4821659"/>
                  <a:pt x="0" y="4702561"/>
                  <a:pt x="0" y="4555647"/>
                </a:cubicBezTo>
                <a:lnTo>
                  <a:pt x="0" y="266012"/>
                </a:lnTo>
                <a:cubicBezTo>
                  <a:pt x="0" y="119098"/>
                  <a:pt x="119098" y="0"/>
                  <a:pt x="26601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074D80-D7FF-48B2-9E7F-3F68F4E51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55860"/>
            <a:ext cx="11277600" cy="6020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100000"/>
              </a:lnSpc>
              <a:defRPr sz="3500" b="0">
                <a:solidFill>
                  <a:schemeClr val="tx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396E91C-30AD-4F4D-AB37-B985AE825DA3}"/>
              </a:ext>
            </a:extLst>
          </p:cNvPr>
          <p:cNvSpPr/>
          <p:nvPr userDrawn="1"/>
        </p:nvSpPr>
        <p:spPr>
          <a:xfrm>
            <a:off x="11323495" y="6125368"/>
            <a:ext cx="411305" cy="40878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03C49F2E-2C94-4AA8-A832-005038B093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82926" y="6227339"/>
            <a:ext cx="492443" cy="204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8B2BE56-A1DF-44BF-AF31-08C6097C884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7026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0FE953E-3FBF-6502-A08A-E13FADAF79A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89218" y="1697847"/>
            <a:ext cx="2536364" cy="3411503"/>
          </a:xfrm>
          <a:custGeom>
            <a:avLst/>
            <a:gdLst>
              <a:gd name="connsiteX0" fmla="*/ 0 w 5284473"/>
              <a:gd name="connsiteY0" fmla="*/ 0 h 2038350"/>
              <a:gd name="connsiteX1" fmla="*/ 5284473 w 5284473"/>
              <a:gd name="connsiteY1" fmla="*/ 0 h 2038350"/>
              <a:gd name="connsiteX2" fmla="*/ 5284473 w 5284473"/>
              <a:gd name="connsiteY2" fmla="*/ 2038350 h 2038350"/>
              <a:gd name="connsiteX3" fmla="*/ 0 w 5284473"/>
              <a:gd name="connsiteY3" fmla="*/ 2038350 h 2038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84473" h="2038350">
                <a:moveTo>
                  <a:pt x="0" y="0"/>
                </a:moveTo>
                <a:lnTo>
                  <a:pt x="5284473" y="0"/>
                </a:lnTo>
                <a:lnTo>
                  <a:pt x="5284473" y="2038350"/>
                </a:lnTo>
                <a:lnTo>
                  <a:pt x="0" y="203835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F2550E4-2B3C-A254-5244-AB9AC460247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481618" y="1697847"/>
            <a:ext cx="2536364" cy="3411503"/>
          </a:xfrm>
          <a:custGeom>
            <a:avLst/>
            <a:gdLst>
              <a:gd name="connsiteX0" fmla="*/ 0 w 5284473"/>
              <a:gd name="connsiteY0" fmla="*/ 0 h 2038350"/>
              <a:gd name="connsiteX1" fmla="*/ 5284473 w 5284473"/>
              <a:gd name="connsiteY1" fmla="*/ 0 h 2038350"/>
              <a:gd name="connsiteX2" fmla="*/ 5284473 w 5284473"/>
              <a:gd name="connsiteY2" fmla="*/ 2038350 h 2038350"/>
              <a:gd name="connsiteX3" fmla="*/ 0 w 5284473"/>
              <a:gd name="connsiteY3" fmla="*/ 2038350 h 2038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84473" h="2038350">
                <a:moveTo>
                  <a:pt x="0" y="0"/>
                </a:moveTo>
                <a:lnTo>
                  <a:pt x="5284473" y="0"/>
                </a:lnTo>
                <a:lnTo>
                  <a:pt x="5284473" y="2038350"/>
                </a:lnTo>
                <a:lnTo>
                  <a:pt x="0" y="203835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F69CF283-D87C-BA79-7B87-D1488AE6C78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174018" y="1697847"/>
            <a:ext cx="2536364" cy="3411503"/>
          </a:xfrm>
          <a:custGeom>
            <a:avLst/>
            <a:gdLst>
              <a:gd name="connsiteX0" fmla="*/ 0 w 5284473"/>
              <a:gd name="connsiteY0" fmla="*/ 0 h 2038350"/>
              <a:gd name="connsiteX1" fmla="*/ 5284473 w 5284473"/>
              <a:gd name="connsiteY1" fmla="*/ 0 h 2038350"/>
              <a:gd name="connsiteX2" fmla="*/ 5284473 w 5284473"/>
              <a:gd name="connsiteY2" fmla="*/ 2038350 h 2038350"/>
              <a:gd name="connsiteX3" fmla="*/ 0 w 5284473"/>
              <a:gd name="connsiteY3" fmla="*/ 2038350 h 2038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84473" h="2038350">
                <a:moveTo>
                  <a:pt x="0" y="0"/>
                </a:moveTo>
                <a:lnTo>
                  <a:pt x="5284473" y="0"/>
                </a:lnTo>
                <a:lnTo>
                  <a:pt x="5284473" y="2038350"/>
                </a:lnTo>
                <a:lnTo>
                  <a:pt x="0" y="203835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488D5C98-BA44-07DE-8CCE-BB1A91FC3BB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866418" y="1697847"/>
            <a:ext cx="2536364" cy="3411503"/>
          </a:xfrm>
          <a:custGeom>
            <a:avLst/>
            <a:gdLst>
              <a:gd name="connsiteX0" fmla="*/ 0 w 5284473"/>
              <a:gd name="connsiteY0" fmla="*/ 0 h 2038350"/>
              <a:gd name="connsiteX1" fmla="*/ 5284473 w 5284473"/>
              <a:gd name="connsiteY1" fmla="*/ 0 h 2038350"/>
              <a:gd name="connsiteX2" fmla="*/ 5284473 w 5284473"/>
              <a:gd name="connsiteY2" fmla="*/ 2038350 h 2038350"/>
              <a:gd name="connsiteX3" fmla="*/ 0 w 5284473"/>
              <a:gd name="connsiteY3" fmla="*/ 2038350 h 2038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84473" h="2038350">
                <a:moveTo>
                  <a:pt x="0" y="0"/>
                </a:moveTo>
                <a:lnTo>
                  <a:pt x="5284473" y="0"/>
                </a:lnTo>
                <a:lnTo>
                  <a:pt x="5284473" y="2038350"/>
                </a:lnTo>
                <a:lnTo>
                  <a:pt x="0" y="203835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074D80-D7FF-48B2-9E7F-3F68F4E51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55860"/>
            <a:ext cx="11277600" cy="6020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100000"/>
              </a:lnSpc>
              <a:defRPr sz="3500" b="0">
                <a:solidFill>
                  <a:schemeClr val="tx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E026706C-E833-4A06-B637-7E86AD724F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200" y="6147196"/>
            <a:ext cx="3009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>
                <a:solidFill>
                  <a:schemeClr val="tx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Pitch Deck | </a:t>
            </a:r>
            <a:r>
              <a:rPr lang="en-US" dirty="0">
                <a:solidFill>
                  <a:schemeClr val="accent1"/>
                </a:solidFill>
              </a:rPr>
              <a:t>Presentation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396E91C-30AD-4F4D-AB37-B985AE825DA3}"/>
              </a:ext>
            </a:extLst>
          </p:cNvPr>
          <p:cNvSpPr/>
          <p:nvPr userDrawn="1"/>
        </p:nvSpPr>
        <p:spPr>
          <a:xfrm>
            <a:off x="11323495" y="6125368"/>
            <a:ext cx="411305" cy="40878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03C49F2E-2C94-4AA8-A832-005038B093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82926" y="6227339"/>
            <a:ext cx="492443" cy="204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8B2BE56-A1DF-44BF-AF31-08C6097C884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4818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4FE2A2A4-FD27-A94F-513C-6058CC04719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178400" y="2278992"/>
            <a:ext cx="2643124" cy="2643124"/>
          </a:xfrm>
          <a:custGeom>
            <a:avLst/>
            <a:gdLst>
              <a:gd name="connsiteX0" fmla="*/ 1321562 w 2643124"/>
              <a:gd name="connsiteY0" fmla="*/ 0 h 2643124"/>
              <a:gd name="connsiteX1" fmla="*/ 2643124 w 2643124"/>
              <a:gd name="connsiteY1" fmla="*/ 1321562 h 2643124"/>
              <a:gd name="connsiteX2" fmla="*/ 1321562 w 2643124"/>
              <a:gd name="connsiteY2" fmla="*/ 2643124 h 2643124"/>
              <a:gd name="connsiteX3" fmla="*/ 0 w 2643124"/>
              <a:gd name="connsiteY3" fmla="*/ 1321562 h 2643124"/>
              <a:gd name="connsiteX4" fmla="*/ 1321562 w 2643124"/>
              <a:gd name="connsiteY4" fmla="*/ 0 h 2643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43124" h="2643124">
                <a:moveTo>
                  <a:pt x="1321562" y="0"/>
                </a:moveTo>
                <a:cubicBezTo>
                  <a:pt x="2051441" y="0"/>
                  <a:pt x="2643124" y="591683"/>
                  <a:pt x="2643124" y="1321562"/>
                </a:cubicBezTo>
                <a:cubicBezTo>
                  <a:pt x="2643124" y="2051441"/>
                  <a:pt x="2051441" y="2643124"/>
                  <a:pt x="1321562" y="2643124"/>
                </a:cubicBezTo>
                <a:cubicBezTo>
                  <a:pt x="591683" y="2643124"/>
                  <a:pt x="0" y="2051441"/>
                  <a:pt x="0" y="1321562"/>
                </a:cubicBezTo>
                <a:cubicBezTo>
                  <a:pt x="0" y="591683"/>
                  <a:pt x="591683" y="0"/>
                  <a:pt x="132156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CDDE0-47AE-9380-AB4B-7CA46A22908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487655" y="2278992"/>
            <a:ext cx="2643124" cy="2643124"/>
          </a:xfrm>
          <a:custGeom>
            <a:avLst/>
            <a:gdLst>
              <a:gd name="connsiteX0" fmla="*/ 1321562 w 2643124"/>
              <a:gd name="connsiteY0" fmla="*/ 0 h 2643124"/>
              <a:gd name="connsiteX1" fmla="*/ 2643124 w 2643124"/>
              <a:gd name="connsiteY1" fmla="*/ 1321562 h 2643124"/>
              <a:gd name="connsiteX2" fmla="*/ 1321562 w 2643124"/>
              <a:gd name="connsiteY2" fmla="*/ 2643124 h 2643124"/>
              <a:gd name="connsiteX3" fmla="*/ 0 w 2643124"/>
              <a:gd name="connsiteY3" fmla="*/ 1321562 h 2643124"/>
              <a:gd name="connsiteX4" fmla="*/ 1321562 w 2643124"/>
              <a:gd name="connsiteY4" fmla="*/ 0 h 2643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43124" h="2643124">
                <a:moveTo>
                  <a:pt x="1321562" y="0"/>
                </a:moveTo>
                <a:cubicBezTo>
                  <a:pt x="2051441" y="0"/>
                  <a:pt x="2643124" y="591683"/>
                  <a:pt x="2643124" y="1321562"/>
                </a:cubicBezTo>
                <a:cubicBezTo>
                  <a:pt x="2643124" y="2051441"/>
                  <a:pt x="2051441" y="2643124"/>
                  <a:pt x="1321562" y="2643124"/>
                </a:cubicBezTo>
                <a:cubicBezTo>
                  <a:pt x="591683" y="2643124"/>
                  <a:pt x="0" y="2051441"/>
                  <a:pt x="0" y="1321562"/>
                </a:cubicBezTo>
                <a:cubicBezTo>
                  <a:pt x="0" y="591683"/>
                  <a:pt x="591683" y="0"/>
                  <a:pt x="132156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57CBE03-4F97-635B-2315-2AD14BB6A53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370477" y="2278992"/>
            <a:ext cx="2643124" cy="2643124"/>
          </a:xfrm>
          <a:custGeom>
            <a:avLst/>
            <a:gdLst>
              <a:gd name="connsiteX0" fmla="*/ 1321562 w 2643124"/>
              <a:gd name="connsiteY0" fmla="*/ 0 h 2643124"/>
              <a:gd name="connsiteX1" fmla="*/ 2643124 w 2643124"/>
              <a:gd name="connsiteY1" fmla="*/ 1321562 h 2643124"/>
              <a:gd name="connsiteX2" fmla="*/ 1321562 w 2643124"/>
              <a:gd name="connsiteY2" fmla="*/ 2643124 h 2643124"/>
              <a:gd name="connsiteX3" fmla="*/ 0 w 2643124"/>
              <a:gd name="connsiteY3" fmla="*/ 1321562 h 2643124"/>
              <a:gd name="connsiteX4" fmla="*/ 1321562 w 2643124"/>
              <a:gd name="connsiteY4" fmla="*/ 0 h 2643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43124" h="2643124">
                <a:moveTo>
                  <a:pt x="1321562" y="0"/>
                </a:moveTo>
                <a:cubicBezTo>
                  <a:pt x="2051441" y="0"/>
                  <a:pt x="2643124" y="591683"/>
                  <a:pt x="2643124" y="1321562"/>
                </a:cubicBezTo>
                <a:cubicBezTo>
                  <a:pt x="2643124" y="2051441"/>
                  <a:pt x="2051441" y="2643124"/>
                  <a:pt x="1321562" y="2643124"/>
                </a:cubicBezTo>
                <a:cubicBezTo>
                  <a:pt x="591683" y="2643124"/>
                  <a:pt x="0" y="2051441"/>
                  <a:pt x="0" y="1321562"/>
                </a:cubicBezTo>
                <a:cubicBezTo>
                  <a:pt x="0" y="591683"/>
                  <a:pt x="591683" y="0"/>
                  <a:pt x="132156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074D80-D7FF-48B2-9E7F-3F68F4E51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55860"/>
            <a:ext cx="11277600" cy="6020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100000"/>
              </a:lnSpc>
              <a:defRPr sz="3500" b="0">
                <a:solidFill>
                  <a:schemeClr val="tx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E026706C-E833-4A06-B637-7E86AD724F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200" y="6147196"/>
            <a:ext cx="3009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>
                <a:solidFill>
                  <a:schemeClr val="tx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Pitch Deck | </a:t>
            </a:r>
            <a:r>
              <a:rPr lang="en-US" dirty="0">
                <a:solidFill>
                  <a:schemeClr val="accent1"/>
                </a:solidFill>
              </a:rPr>
              <a:t>Presentation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396E91C-30AD-4F4D-AB37-B985AE825DA3}"/>
              </a:ext>
            </a:extLst>
          </p:cNvPr>
          <p:cNvSpPr/>
          <p:nvPr userDrawn="1"/>
        </p:nvSpPr>
        <p:spPr>
          <a:xfrm>
            <a:off x="11323495" y="6125368"/>
            <a:ext cx="411305" cy="40878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03C49F2E-2C94-4AA8-A832-005038B093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82926" y="6227339"/>
            <a:ext cx="492443" cy="204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8B2BE56-A1DF-44BF-AF31-08C6097C884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5166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E58FFC8C-F3D8-5C01-1751-B8CC42738A0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2299" y="1524104"/>
            <a:ext cx="5284473" cy="2038350"/>
          </a:xfrm>
          <a:custGeom>
            <a:avLst/>
            <a:gdLst>
              <a:gd name="connsiteX0" fmla="*/ 0 w 5284473"/>
              <a:gd name="connsiteY0" fmla="*/ 0 h 2038350"/>
              <a:gd name="connsiteX1" fmla="*/ 5284473 w 5284473"/>
              <a:gd name="connsiteY1" fmla="*/ 0 h 2038350"/>
              <a:gd name="connsiteX2" fmla="*/ 5284473 w 5284473"/>
              <a:gd name="connsiteY2" fmla="*/ 2038350 h 2038350"/>
              <a:gd name="connsiteX3" fmla="*/ 0 w 5284473"/>
              <a:gd name="connsiteY3" fmla="*/ 2038350 h 2038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84473" h="2038350">
                <a:moveTo>
                  <a:pt x="0" y="0"/>
                </a:moveTo>
                <a:lnTo>
                  <a:pt x="5284473" y="0"/>
                </a:lnTo>
                <a:lnTo>
                  <a:pt x="5284473" y="2038350"/>
                </a:lnTo>
                <a:lnTo>
                  <a:pt x="0" y="203835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42BCD78C-8F70-B83D-5E14-DB42F08B0E2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991838" y="1524104"/>
            <a:ext cx="2742926" cy="2038350"/>
          </a:xfrm>
          <a:custGeom>
            <a:avLst/>
            <a:gdLst>
              <a:gd name="connsiteX0" fmla="*/ 0 w 2742926"/>
              <a:gd name="connsiteY0" fmla="*/ 0 h 2038350"/>
              <a:gd name="connsiteX1" fmla="*/ 2742926 w 2742926"/>
              <a:gd name="connsiteY1" fmla="*/ 0 h 2038350"/>
              <a:gd name="connsiteX2" fmla="*/ 2742926 w 2742926"/>
              <a:gd name="connsiteY2" fmla="*/ 2038350 h 2038350"/>
              <a:gd name="connsiteX3" fmla="*/ 0 w 2742926"/>
              <a:gd name="connsiteY3" fmla="*/ 2038350 h 2038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42926" h="2038350">
                <a:moveTo>
                  <a:pt x="0" y="0"/>
                </a:moveTo>
                <a:lnTo>
                  <a:pt x="2742926" y="0"/>
                </a:lnTo>
                <a:lnTo>
                  <a:pt x="2742926" y="2038350"/>
                </a:lnTo>
                <a:lnTo>
                  <a:pt x="0" y="203835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D9BD1E36-41FD-4574-825F-F1626D10EC5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818094" y="1524104"/>
            <a:ext cx="2751607" cy="2038350"/>
          </a:xfrm>
          <a:custGeom>
            <a:avLst/>
            <a:gdLst>
              <a:gd name="connsiteX0" fmla="*/ 0 w 2751607"/>
              <a:gd name="connsiteY0" fmla="*/ 0 h 2038350"/>
              <a:gd name="connsiteX1" fmla="*/ 2751607 w 2751607"/>
              <a:gd name="connsiteY1" fmla="*/ 0 h 2038350"/>
              <a:gd name="connsiteX2" fmla="*/ 2751607 w 2751607"/>
              <a:gd name="connsiteY2" fmla="*/ 2038350 h 2038350"/>
              <a:gd name="connsiteX3" fmla="*/ 0 w 2751607"/>
              <a:gd name="connsiteY3" fmla="*/ 2038350 h 2038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51607" h="2038350">
                <a:moveTo>
                  <a:pt x="0" y="0"/>
                </a:moveTo>
                <a:lnTo>
                  <a:pt x="2751607" y="0"/>
                </a:lnTo>
                <a:lnTo>
                  <a:pt x="2751607" y="2038350"/>
                </a:lnTo>
                <a:lnTo>
                  <a:pt x="0" y="203835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02D850BF-F449-4BA3-B1B2-709B5500C23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22299" y="3638654"/>
            <a:ext cx="2711678" cy="2038350"/>
          </a:xfrm>
          <a:custGeom>
            <a:avLst/>
            <a:gdLst>
              <a:gd name="connsiteX0" fmla="*/ 0 w 2711678"/>
              <a:gd name="connsiteY0" fmla="*/ 0 h 2038350"/>
              <a:gd name="connsiteX1" fmla="*/ 2711678 w 2711678"/>
              <a:gd name="connsiteY1" fmla="*/ 0 h 2038350"/>
              <a:gd name="connsiteX2" fmla="*/ 2711678 w 2711678"/>
              <a:gd name="connsiteY2" fmla="*/ 2038350 h 2038350"/>
              <a:gd name="connsiteX3" fmla="*/ 0 w 2711678"/>
              <a:gd name="connsiteY3" fmla="*/ 2038350 h 2038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1678" h="2038350">
                <a:moveTo>
                  <a:pt x="0" y="0"/>
                </a:moveTo>
                <a:lnTo>
                  <a:pt x="2711678" y="0"/>
                </a:lnTo>
                <a:lnTo>
                  <a:pt x="2711678" y="2038350"/>
                </a:lnTo>
                <a:lnTo>
                  <a:pt x="0" y="203835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8CD9038D-B216-E208-A58D-AD9B37EB9479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419043" y="3638654"/>
            <a:ext cx="4551869" cy="2038350"/>
          </a:xfrm>
          <a:custGeom>
            <a:avLst/>
            <a:gdLst>
              <a:gd name="connsiteX0" fmla="*/ 0 w 4551869"/>
              <a:gd name="connsiteY0" fmla="*/ 0 h 2038350"/>
              <a:gd name="connsiteX1" fmla="*/ 4551869 w 4551869"/>
              <a:gd name="connsiteY1" fmla="*/ 0 h 2038350"/>
              <a:gd name="connsiteX2" fmla="*/ 4551869 w 4551869"/>
              <a:gd name="connsiteY2" fmla="*/ 2038350 h 2038350"/>
              <a:gd name="connsiteX3" fmla="*/ 0 w 4551869"/>
              <a:gd name="connsiteY3" fmla="*/ 2038350 h 2038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51869" h="2038350">
                <a:moveTo>
                  <a:pt x="0" y="0"/>
                </a:moveTo>
                <a:lnTo>
                  <a:pt x="4551869" y="0"/>
                </a:lnTo>
                <a:lnTo>
                  <a:pt x="4551869" y="2038350"/>
                </a:lnTo>
                <a:lnTo>
                  <a:pt x="0" y="203835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613ECAEC-A4DE-1C6A-5900-9C7ACA2FD227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054241" y="3638654"/>
            <a:ext cx="3515460" cy="2038350"/>
          </a:xfrm>
          <a:custGeom>
            <a:avLst/>
            <a:gdLst>
              <a:gd name="connsiteX0" fmla="*/ 0 w 3515460"/>
              <a:gd name="connsiteY0" fmla="*/ 0 h 2038350"/>
              <a:gd name="connsiteX1" fmla="*/ 3515460 w 3515460"/>
              <a:gd name="connsiteY1" fmla="*/ 0 h 2038350"/>
              <a:gd name="connsiteX2" fmla="*/ 3515460 w 3515460"/>
              <a:gd name="connsiteY2" fmla="*/ 2038350 h 2038350"/>
              <a:gd name="connsiteX3" fmla="*/ 0 w 3515460"/>
              <a:gd name="connsiteY3" fmla="*/ 2038350 h 2038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15460" h="2038350">
                <a:moveTo>
                  <a:pt x="0" y="0"/>
                </a:moveTo>
                <a:lnTo>
                  <a:pt x="3515460" y="0"/>
                </a:lnTo>
                <a:lnTo>
                  <a:pt x="3515460" y="2038350"/>
                </a:lnTo>
                <a:lnTo>
                  <a:pt x="0" y="203835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074D80-D7FF-48B2-9E7F-3F68F4E51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55860"/>
            <a:ext cx="11277600" cy="6020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100000"/>
              </a:lnSpc>
              <a:defRPr sz="3500" b="0">
                <a:solidFill>
                  <a:schemeClr val="tx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E026706C-E833-4A06-B637-7E86AD724F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200" y="6147196"/>
            <a:ext cx="3009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>
                <a:solidFill>
                  <a:schemeClr val="tx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Pitch Deck | </a:t>
            </a:r>
            <a:r>
              <a:rPr lang="en-US" dirty="0">
                <a:solidFill>
                  <a:schemeClr val="accent1"/>
                </a:solidFill>
              </a:rPr>
              <a:t>Presentation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396E91C-30AD-4F4D-AB37-B985AE825DA3}"/>
              </a:ext>
            </a:extLst>
          </p:cNvPr>
          <p:cNvSpPr/>
          <p:nvPr userDrawn="1"/>
        </p:nvSpPr>
        <p:spPr>
          <a:xfrm>
            <a:off x="11323495" y="6125368"/>
            <a:ext cx="411305" cy="40878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03C49F2E-2C94-4AA8-A832-005038B093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82926" y="6227339"/>
            <a:ext cx="492443" cy="204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8B2BE56-A1DF-44BF-AF31-08C6097C884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515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D83A0366-672B-8B23-E627-F21EF614D8A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30704" y="1575906"/>
            <a:ext cx="2859314" cy="4181929"/>
          </a:xfrm>
          <a:custGeom>
            <a:avLst/>
            <a:gdLst>
              <a:gd name="connsiteX0" fmla="*/ 0 w 2859314"/>
              <a:gd name="connsiteY0" fmla="*/ 0 h 4181929"/>
              <a:gd name="connsiteX1" fmla="*/ 2859314 w 2859314"/>
              <a:gd name="connsiteY1" fmla="*/ 0 h 4181929"/>
              <a:gd name="connsiteX2" fmla="*/ 2859314 w 2859314"/>
              <a:gd name="connsiteY2" fmla="*/ 4181929 h 4181929"/>
              <a:gd name="connsiteX3" fmla="*/ 0 w 2859314"/>
              <a:gd name="connsiteY3" fmla="*/ 4181929 h 4181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9314" h="4181929">
                <a:moveTo>
                  <a:pt x="0" y="0"/>
                </a:moveTo>
                <a:lnTo>
                  <a:pt x="2859314" y="0"/>
                </a:lnTo>
                <a:lnTo>
                  <a:pt x="2859314" y="4181929"/>
                </a:lnTo>
                <a:lnTo>
                  <a:pt x="0" y="4181929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1E5D68D2-3100-EB71-16AB-35B7269F0E1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748315" y="1575906"/>
            <a:ext cx="2859314" cy="2454883"/>
          </a:xfrm>
          <a:custGeom>
            <a:avLst/>
            <a:gdLst>
              <a:gd name="connsiteX0" fmla="*/ 0 w 2859314"/>
              <a:gd name="connsiteY0" fmla="*/ 0 h 2454883"/>
              <a:gd name="connsiteX1" fmla="*/ 2859314 w 2859314"/>
              <a:gd name="connsiteY1" fmla="*/ 0 h 2454883"/>
              <a:gd name="connsiteX2" fmla="*/ 2859314 w 2859314"/>
              <a:gd name="connsiteY2" fmla="*/ 2454883 h 2454883"/>
              <a:gd name="connsiteX3" fmla="*/ 0 w 2859314"/>
              <a:gd name="connsiteY3" fmla="*/ 2454883 h 2454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9314" h="2454883">
                <a:moveTo>
                  <a:pt x="0" y="0"/>
                </a:moveTo>
                <a:lnTo>
                  <a:pt x="2859314" y="0"/>
                </a:lnTo>
                <a:lnTo>
                  <a:pt x="2859314" y="2454883"/>
                </a:lnTo>
                <a:lnTo>
                  <a:pt x="0" y="2454883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186ECB2-E809-FD3F-9CA1-54459CC6574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748315" y="4189087"/>
            <a:ext cx="2859314" cy="1568747"/>
          </a:xfrm>
          <a:custGeom>
            <a:avLst/>
            <a:gdLst>
              <a:gd name="connsiteX0" fmla="*/ 0 w 2859314"/>
              <a:gd name="connsiteY0" fmla="*/ 0 h 1568747"/>
              <a:gd name="connsiteX1" fmla="*/ 2859314 w 2859314"/>
              <a:gd name="connsiteY1" fmla="*/ 0 h 1568747"/>
              <a:gd name="connsiteX2" fmla="*/ 2859314 w 2859314"/>
              <a:gd name="connsiteY2" fmla="*/ 1568747 h 1568747"/>
              <a:gd name="connsiteX3" fmla="*/ 0 w 2859314"/>
              <a:gd name="connsiteY3" fmla="*/ 1568747 h 1568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9314" h="1568747">
                <a:moveTo>
                  <a:pt x="0" y="0"/>
                </a:moveTo>
                <a:lnTo>
                  <a:pt x="2859314" y="0"/>
                </a:lnTo>
                <a:lnTo>
                  <a:pt x="2859314" y="1568747"/>
                </a:lnTo>
                <a:lnTo>
                  <a:pt x="0" y="1568747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074D80-D7FF-48B2-9E7F-3F68F4E51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55860"/>
            <a:ext cx="11277600" cy="6020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100000"/>
              </a:lnSpc>
              <a:defRPr sz="3500" b="0">
                <a:solidFill>
                  <a:schemeClr val="tx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E026706C-E833-4A06-B637-7E86AD724F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200" y="6147196"/>
            <a:ext cx="3009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>
                <a:solidFill>
                  <a:schemeClr val="tx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Pitch Deck | </a:t>
            </a:r>
            <a:r>
              <a:rPr lang="en-US" dirty="0">
                <a:solidFill>
                  <a:schemeClr val="accent1"/>
                </a:solidFill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629548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739E3F0-06CD-B69D-C886-7D554312C50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2578100"/>
            <a:ext cx="7950200" cy="42799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762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9A7E1F0-CA02-E73D-DBD0-F0DA6395FCB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2190750"/>
            <a:ext cx="2590800" cy="4667250"/>
          </a:xfrm>
          <a:custGeom>
            <a:avLst/>
            <a:gdLst>
              <a:gd name="connsiteX0" fmla="*/ 0 w 5562600"/>
              <a:gd name="connsiteY0" fmla="*/ 0 h 2615029"/>
              <a:gd name="connsiteX1" fmla="*/ 5562600 w 5562600"/>
              <a:gd name="connsiteY1" fmla="*/ 0 h 2615029"/>
              <a:gd name="connsiteX2" fmla="*/ 5562600 w 5562600"/>
              <a:gd name="connsiteY2" fmla="*/ 2615029 h 2615029"/>
              <a:gd name="connsiteX3" fmla="*/ 0 w 5562600"/>
              <a:gd name="connsiteY3" fmla="*/ 2615029 h 2615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62600" h="2615029">
                <a:moveTo>
                  <a:pt x="0" y="0"/>
                </a:moveTo>
                <a:lnTo>
                  <a:pt x="5562600" y="0"/>
                </a:lnTo>
                <a:lnTo>
                  <a:pt x="5562600" y="2615029"/>
                </a:lnTo>
                <a:lnTo>
                  <a:pt x="0" y="2615029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A2E44F99-1840-F421-E03F-F58AC653526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218648" y="4356178"/>
            <a:ext cx="3106450" cy="1631875"/>
          </a:xfrm>
          <a:custGeom>
            <a:avLst/>
            <a:gdLst>
              <a:gd name="connsiteX0" fmla="*/ 0 w 5562600"/>
              <a:gd name="connsiteY0" fmla="*/ 0 h 2615029"/>
              <a:gd name="connsiteX1" fmla="*/ 5562600 w 5562600"/>
              <a:gd name="connsiteY1" fmla="*/ 0 h 2615029"/>
              <a:gd name="connsiteX2" fmla="*/ 5562600 w 5562600"/>
              <a:gd name="connsiteY2" fmla="*/ 2615029 h 2615029"/>
              <a:gd name="connsiteX3" fmla="*/ 0 w 5562600"/>
              <a:gd name="connsiteY3" fmla="*/ 2615029 h 2615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62600" h="2615029">
                <a:moveTo>
                  <a:pt x="0" y="0"/>
                </a:moveTo>
                <a:lnTo>
                  <a:pt x="5562600" y="0"/>
                </a:lnTo>
                <a:lnTo>
                  <a:pt x="5562600" y="2615029"/>
                </a:lnTo>
                <a:lnTo>
                  <a:pt x="0" y="2615029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074D80-D7FF-48B2-9E7F-3F68F4E51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55860"/>
            <a:ext cx="11277600" cy="6020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100000"/>
              </a:lnSpc>
              <a:defRPr sz="3500" b="0">
                <a:solidFill>
                  <a:schemeClr val="tx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396E91C-30AD-4F4D-AB37-B985AE825DA3}"/>
              </a:ext>
            </a:extLst>
          </p:cNvPr>
          <p:cNvSpPr/>
          <p:nvPr userDrawn="1"/>
        </p:nvSpPr>
        <p:spPr>
          <a:xfrm>
            <a:off x="11323495" y="6125368"/>
            <a:ext cx="411305" cy="40878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03C49F2E-2C94-4AA8-A832-005038B093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82926" y="6227339"/>
            <a:ext cx="492443" cy="204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8B2BE56-A1DF-44BF-AF31-08C6097C884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2920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144BB87-54DE-6D76-E339-9186818B08C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447800" y="2078068"/>
            <a:ext cx="3600000" cy="2052000"/>
          </a:xfrm>
          <a:custGeom>
            <a:avLst/>
            <a:gdLst>
              <a:gd name="connsiteX0" fmla="*/ 0 w 5562600"/>
              <a:gd name="connsiteY0" fmla="*/ 0 h 2615029"/>
              <a:gd name="connsiteX1" fmla="*/ 5562600 w 5562600"/>
              <a:gd name="connsiteY1" fmla="*/ 0 h 2615029"/>
              <a:gd name="connsiteX2" fmla="*/ 5562600 w 5562600"/>
              <a:gd name="connsiteY2" fmla="*/ 2615029 h 2615029"/>
              <a:gd name="connsiteX3" fmla="*/ 0 w 5562600"/>
              <a:gd name="connsiteY3" fmla="*/ 2615029 h 2615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62600" h="2615029">
                <a:moveTo>
                  <a:pt x="0" y="0"/>
                </a:moveTo>
                <a:lnTo>
                  <a:pt x="5562600" y="0"/>
                </a:lnTo>
                <a:lnTo>
                  <a:pt x="5562600" y="2615029"/>
                </a:lnTo>
                <a:lnTo>
                  <a:pt x="0" y="2615029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E785CFB-E676-290C-2063-F49E8EA6F58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286500" y="2078068"/>
            <a:ext cx="3600000" cy="2052000"/>
          </a:xfrm>
          <a:custGeom>
            <a:avLst/>
            <a:gdLst>
              <a:gd name="connsiteX0" fmla="*/ 0 w 5562600"/>
              <a:gd name="connsiteY0" fmla="*/ 0 h 2615029"/>
              <a:gd name="connsiteX1" fmla="*/ 5562600 w 5562600"/>
              <a:gd name="connsiteY1" fmla="*/ 0 h 2615029"/>
              <a:gd name="connsiteX2" fmla="*/ 5562600 w 5562600"/>
              <a:gd name="connsiteY2" fmla="*/ 2615029 h 2615029"/>
              <a:gd name="connsiteX3" fmla="*/ 0 w 5562600"/>
              <a:gd name="connsiteY3" fmla="*/ 2615029 h 2615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62600" h="2615029">
                <a:moveTo>
                  <a:pt x="0" y="0"/>
                </a:moveTo>
                <a:lnTo>
                  <a:pt x="5562600" y="0"/>
                </a:lnTo>
                <a:lnTo>
                  <a:pt x="5562600" y="2615029"/>
                </a:lnTo>
                <a:lnTo>
                  <a:pt x="0" y="2615029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074D80-D7FF-48B2-9E7F-3F68F4E51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55860"/>
            <a:ext cx="11277600" cy="6020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100000"/>
              </a:lnSpc>
              <a:defRPr sz="3500" b="0">
                <a:solidFill>
                  <a:schemeClr val="tx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E026706C-E833-4A06-B637-7E86AD724F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200" y="6147196"/>
            <a:ext cx="3009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>
                <a:solidFill>
                  <a:schemeClr val="tx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Pitch Deck | </a:t>
            </a:r>
            <a:r>
              <a:rPr lang="en-US" dirty="0">
                <a:solidFill>
                  <a:schemeClr val="accent1"/>
                </a:solidFill>
              </a:rPr>
              <a:t>Presentation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396E91C-30AD-4F4D-AB37-B985AE825DA3}"/>
              </a:ext>
            </a:extLst>
          </p:cNvPr>
          <p:cNvSpPr/>
          <p:nvPr userDrawn="1"/>
        </p:nvSpPr>
        <p:spPr>
          <a:xfrm>
            <a:off x="11323495" y="6125368"/>
            <a:ext cx="411305" cy="40878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03C49F2E-2C94-4AA8-A832-005038B093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82926" y="6227339"/>
            <a:ext cx="492443" cy="204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8B2BE56-A1DF-44BF-AF31-08C6097C884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8461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9EB10142-FE88-CC50-42AE-1927BE104A5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781176" y="1784399"/>
            <a:ext cx="1924051" cy="2421467"/>
          </a:xfrm>
          <a:custGeom>
            <a:avLst/>
            <a:gdLst>
              <a:gd name="connsiteX0" fmla="*/ 0 w 5562600"/>
              <a:gd name="connsiteY0" fmla="*/ 0 h 2615029"/>
              <a:gd name="connsiteX1" fmla="*/ 5562600 w 5562600"/>
              <a:gd name="connsiteY1" fmla="*/ 0 h 2615029"/>
              <a:gd name="connsiteX2" fmla="*/ 5562600 w 5562600"/>
              <a:gd name="connsiteY2" fmla="*/ 2615029 h 2615029"/>
              <a:gd name="connsiteX3" fmla="*/ 0 w 5562600"/>
              <a:gd name="connsiteY3" fmla="*/ 2615029 h 2615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62600" h="2615029">
                <a:moveTo>
                  <a:pt x="0" y="0"/>
                </a:moveTo>
                <a:lnTo>
                  <a:pt x="5562600" y="0"/>
                </a:lnTo>
                <a:lnTo>
                  <a:pt x="5562600" y="2615029"/>
                </a:lnTo>
                <a:lnTo>
                  <a:pt x="0" y="2615029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DB435CA-4D60-539A-135B-01B7355A505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133976" y="1784399"/>
            <a:ext cx="1924051" cy="2421467"/>
          </a:xfrm>
          <a:custGeom>
            <a:avLst/>
            <a:gdLst>
              <a:gd name="connsiteX0" fmla="*/ 0 w 5562600"/>
              <a:gd name="connsiteY0" fmla="*/ 0 h 2615029"/>
              <a:gd name="connsiteX1" fmla="*/ 5562600 w 5562600"/>
              <a:gd name="connsiteY1" fmla="*/ 0 h 2615029"/>
              <a:gd name="connsiteX2" fmla="*/ 5562600 w 5562600"/>
              <a:gd name="connsiteY2" fmla="*/ 2615029 h 2615029"/>
              <a:gd name="connsiteX3" fmla="*/ 0 w 5562600"/>
              <a:gd name="connsiteY3" fmla="*/ 2615029 h 2615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62600" h="2615029">
                <a:moveTo>
                  <a:pt x="0" y="0"/>
                </a:moveTo>
                <a:lnTo>
                  <a:pt x="5562600" y="0"/>
                </a:lnTo>
                <a:lnTo>
                  <a:pt x="5562600" y="2615029"/>
                </a:lnTo>
                <a:lnTo>
                  <a:pt x="0" y="2615029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704B6BA-9B1E-CBA9-D697-88F15A37115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486776" y="1784399"/>
            <a:ext cx="1924051" cy="2421467"/>
          </a:xfrm>
          <a:custGeom>
            <a:avLst/>
            <a:gdLst>
              <a:gd name="connsiteX0" fmla="*/ 0 w 5562600"/>
              <a:gd name="connsiteY0" fmla="*/ 0 h 2615029"/>
              <a:gd name="connsiteX1" fmla="*/ 5562600 w 5562600"/>
              <a:gd name="connsiteY1" fmla="*/ 0 h 2615029"/>
              <a:gd name="connsiteX2" fmla="*/ 5562600 w 5562600"/>
              <a:gd name="connsiteY2" fmla="*/ 2615029 h 2615029"/>
              <a:gd name="connsiteX3" fmla="*/ 0 w 5562600"/>
              <a:gd name="connsiteY3" fmla="*/ 2615029 h 2615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62600" h="2615029">
                <a:moveTo>
                  <a:pt x="0" y="0"/>
                </a:moveTo>
                <a:lnTo>
                  <a:pt x="5562600" y="0"/>
                </a:lnTo>
                <a:lnTo>
                  <a:pt x="5562600" y="2615029"/>
                </a:lnTo>
                <a:lnTo>
                  <a:pt x="0" y="2615029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074D80-D7FF-48B2-9E7F-3F68F4E51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55860"/>
            <a:ext cx="11277600" cy="6020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100000"/>
              </a:lnSpc>
              <a:defRPr sz="3500" b="0">
                <a:solidFill>
                  <a:schemeClr val="tx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E026706C-E833-4A06-B637-7E86AD724F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200" y="6147196"/>
            <a:ext cx="3009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>
                <a:solidFill>
                  <a:schemeClr val="tx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Pitch Deck | </a:t>
            </a:r>
            <a:r>
              <a:rPr lang="en-US" dirty="0">
                <a:solidFill>
                  <a:schemeClr val="accent1"/>
                </a:solidFill>
              </a:rPr>
              <a:t>Presentation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396E91C-30AD-4F4D-AB37-B985AE825DA3}"/>
              </a:ext>
            </a:extLst>
          </p:cNvPr>
          <p:cNvSpPr/>
          <p:nvPr userDrawn="1"/>
        </p:nvSpPr>
        <p:spPr>
          <a:xfrm>
            <a:off x="11323495" y="6125368"/>
            <a:ext cx="411305" cy="40878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03C49F2E-2C94-4AA8-A832-005038B093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82926" y="6227339"/>
            <a:ext cx="492443" cy="204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8B2BE56-A1DF-44BF-AF31-08C6097C884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4171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929C127-B563-FEBB-D2B8-B050186C323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371850" y="892398"/>
            <a:ext cx="2607296" cy="2607296"/>
          </a:xfrm>
          <a:custGeom>
            <a:avLst/>
            <a:gdLst>
              <a:gd name="connsiteX0" fmla="*/ 0 w 5562600"/>
              <a:gd name="connsiteY0" fmla="*/ 0 h 2615029"/>
              <a:gd name="connsiteX1" fmla="*/ 5562600 w 5562600"/>
              <a:gd name="connsiteY1" fmla="*/ 0 h 2615029"/>
              <a:gd name="connsiteX2" fmla="*/ 5562600 w 5562600"/>
              <a:gd name="connsiteY2" fmla="*/ 2615029 h 2615029"/>
              <a:gd name="connsiteX3" fmla="*/ 0 w 5562600"/>
              <a:gd name="connsiteY3" fmla="*/ 2615029 h 2615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62600" h="2615029">
                <a:moveTo>
                  <a:pt x="0" y="0"/>
                </a:moveTo>
                <a:lnTo>
                  <a:pt x="5562600" y="0"/>
                </a:lnTo>
                <a:lnTo>
                  <a:pt x="5562600" y="2615029"/>
                </a:lnTo>
                <a:lnTo>
                  <a:pt x="0" y="2615029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AB252A6-539C-C9F5-225C-4FD0FD0C8A3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212854" y="892398"/>
            <a:ext cx="2607296" cy="2607296"/>
          </a:xfrm>
          <a:custGeom>
            <a:avLst/>
            <a:gdLst>
              <a:gd name="connsiteX0" fmla="*/ 0 w 5562600"/>
              <a:gd name="connsiteY0" fmla="*/ 0 h 2615029"/>
              <a:gd name="connsiteX1" fmla="*/ 5562600 w 5562600"/>
              <a:gd name="connsiteY1" fmla="*/ 0 h 2615029"/>
              <a:gd name="connsiteX2" fmla="*/ 5562600 w 5562600"/>
              <a:gd name="connsiteY2" fmla="*/ 2615029 h 2615029"/>
              <a:gd name="connsiteX3" fmla="*/ 0 w 5562600"/>
              <a:gd name="connsiteY3" fmla="*/ 2615029 h 2615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62600" h="2615029">
                <a:moveTo>
                  <a:pt x="0" y="0"/>
                </a:moveTo>
                <a:lnTo>
                  <a:pt x="5562600" y="0"/>
                </a:lnTo>
                <a:lnTo>
                  <a:pt x="5562600" y="2615029"/>
                </a:lnTo>
                <a:lnTo>
                  <a:pt x="0" y="2615029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14844AF-1113-F23D-BDE5-96CD938B96D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051304" y="892398"/>
            <a:ext cx="2607296" cy="2607296"/>
          </a:xfrm>
          <a:custGeom>
            <a:avLst/>
            <a:gdLst>
              <a:gd name="connsiteX0" fmla="*/ 0 w 5562600"/>
              <a:gd name="connsiteY0" fmla="*/ 0 h 2615029"/>
              <a:gd name="connsiteX1" fmla="*/ 5562600 w 5562600"/>
              <a:gd name="connsiteY1" fmla="*/ 0 h 2615029"/>
              <a:gd name="connsiteX2" fmla="*/ 5562600 w 5562600"/>
              <a:gd name="connsiteY2" fmla="*/ 2615029 h 2615029"/>
              <a:gd name="connsiteX3" fmla="*/ 0 w 5562600"/>
              <a:gd name="connsiteY3" fmla="*/ 2615029 h 2615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62600" h="2615029">
                <a:moveTo>
                  <a:pt x="0" y="0"/>
                </a:moveTo>
                <a:lnTo>
                  <a:pt x="5562600" y="0"/>
                </a:lnTo>
                <a:lnTo>
                  <a:pt x="5562600" y="2615029"/>
                </a:lnTo>
                <a:lnTo>
                  <a:pt x="0" y="2615029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EBBA8526-55B5-0C45-86DD-C8397D9F666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212854" y="3730848"/>
            <a:ext cx="2607296" cy="2607296"/>
          </a:xfrm>
          <a:custGeom>
            <a:avLst/>
            <a:gdLst>
              <a:gd name="connsiteX0" fmla="*/ 0 w 5562600"/>
              <a:gd name="connsiteY0" fmla="*/ 0 h 2615029"/>
              <a:gd name="connsiteX1" fmla="*/ 5562600 w 5562600"/>
              <a:gd name="connsiteY1" fmla="*/ 0 h 2615029"/>
              <a:gd name="connsiteX2" fmla="*/ 5562600 w 5562600"/>
              <a:gd name="connsiteY2" fmla="*/ 2615029 h 2615029"/>
              <a:gd name="connsiteX3" fmla="*/ 0 w 5562600"/>
              <a:gd name="connsiteY3" fmla="*/ 2615029 h 2615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62600" h="2615029">
                <a:moveTo>
                  <a:pt x="0" y="0"/>
                </a:moveTo>
                <a:lnTo>
                  <a:pt x="5562600" y="0"/>
                </a:lnTo>
                <a:lnTo>
                  <a:pt x="5562600" y="2615029"/>
                </a:lnTo>
                <a:lnTo>
                  <a:pt x="0" y="2615029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75D9FF1-1001-7C80-3892-95AE720147E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051304" y="3730848"/>
            <a:ext cx="2607296" cy="2607296"/>
          </a:xfrm>
          <a:custGeom>
            <a:avLst/>
            <a:gdLst>
              <a:gd name="connsiteX0" fmla="*/ 0 w 5562600"/>
              <a:gd name="connsiteY0" fmla="*/ 0 h 2615029"/>
              <a:gd name="connsiteX1" fmla="*/ 5562600 w 5562600"/>
              <a:gd name="connsiteY1" fmla="*/ 0 h 2615029"/>
              <a:gd name="connsiteX2" fmla="*/ 5562600 w 5562600"/>
              <a:gd name="connsiteY2" fmla="*/ 2615029 h 2615029"/>
              <a:gd name="connsiteX3" fmla="*/ 0 w 5562600"/>
              <a:gd name="connsiteY3" fmla="*/ 2615029 h 2615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62600" h="2615029">
                <a:moveTo>
                  <a:pt x="0" y="0"/>
                </a:moveTo>
                <a:lnTo>
                  <a:pt x="5562600" y="0"/>
                </a:lnTo>
                <a:lnTo>
                  <a:pt x="5562600" y="2615029"/>
                </a:lnTo>
                <a:lnTo>
                  <a:pt x="0" y="2615029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620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FE7D93E-AB7E-79CB-4436-514709946E0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305175" y="514350"/>
            <a:ext cx="5303838" cy="3822700"/>
          </a:xfrm>
          <a:custGeom>
            <a:avLst/>
            <a:gdLst>
              <a:gd name="connsiteX0" fmla="*/ 0 w 5562600"/>
              <a:gd name="connsiteY0" fmla="*/ 0 h 2615029"/>
              <a:gd name="connsiteX1" fmla="*/ 5562600 w 5562600"/>
              <a:gd name="connsiteY1" fmla="*/ 0 h 2615029"/>
              <a:gd name="connsiteX2" fmla="*/ 5562600 w 5562600"/>
              <a:gd name="connsiteY2" fmla="*/ 2615029 h 2615029"/>
              <a:gd name="connsiteX3" fmla="*/ 0 w 5562600"/>
              <a:gd name="connsiteY3" fmla="*/ 2615029 h 2615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62600" h="2615029">
                <a:moveTo>
                  <a:pt x="0" y="0"/>
                </a:moveTo>
                <a:lnTo>
                  <a:pt x="5562600" y="0"/>
                </a:lnTo>
                <a:lnTo>
                  <a:pt x="5562600" y="2615029"/>
                </a:lnTo>
                <a:lnTo>
                  <a:pt x="0" y="2615029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93345B1-32BA-A4DE-F398-0A9608E8B8A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54725" y="4533900"/>
            <a:ext cx="2554288" cy="1809750"/>
          </a:xfrm>
          <a:custGeom>
            <a:avLst/>
            <a:gdLst>
              <a:gd name="connsiteX0" fmla="*/ 0 w 5562600"/>
              <a:gd name="connsiteY0" fmla="*/ 0 h 2615029"/>
              <a:gd name="connsiteX1" fmla="*/ 5562600 w 5562600"/>
              <a:gd name="connsiteY1" fmla="*/ 0 h 2615029"/>
              <a:gd name="connsiteX2" fmla="*/ 5562600 w 5562600"/>
              <a:gd name="connsiteY2" fmla="*/ 2615029 h 2615029"/>
              <a:gd name="connsiteX3" fmla="*/ 0 w 5562600"/>
              <a:gd name="connsiteY3" fmla="*/ 2615029 h 2615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62600" h="2615029">
                <a:moveTo>
                  <a:pt x="0" y="0"/>
                </a:moveTo>
                <a:lnTo>
                  <a:pt x="5562600" y="0"/>
                </a:lnTo>
                <a:lnTo>
                  <a:pt x="5562600" y="2615029"/>
                </a:lnTo>
                <a:lnTo>
                  <a:pt x="0" y="2615029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D9DC9E63-42CC-4B4A-AF67-789FE81AC82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305175" y="4533900"/>
            <a:ext cx="2554288" cy="1809750"/>
          </a:xfrm>
          <a:custGeom>
            <a:avLst/>
            <a:gdLst>
              <a:gd name="connsiteX0" fmla="*/ 0 w 5562600"/>
              <a:gd name="connsiteY0" fmla="*/ 0 h 2615029"/>
              <a:gd name="connsiteX1" fmla="*/ 5562600 w 5562600"/>
              <a:gd name="connsiteY1" fmla="*/ 0 h 2615029"/>
              <a:gd name="connsiteX2" fmla="*/ 5562600 w 5562600"/>
              <a:gd name="connsiteY2" fmla="*/ 2615029 h 2615029"/>
              <a:gd name="connsiteX3" fmla="*/ 0 w 5562600"/>
              <a:gd name="connsiteY3" fmla="*/ 2615029 h 2615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62600" h="2615029">
                <a:moveTo>
                  <a:pt x="0" y="0"/>
                </a:moveTo>
                <a:lnTo>
                  <a:pt x="5562600" y="0"/>
                </a:lnTo>
                <a:lnTo>
                  <a:pt x="5562600" y="2615029"/>
                </a:lnTo>
                <a:lnTo>
                  <a:pt x="0" y="2615029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C141B86-6436-C308-EEEE-34B1A96BB66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4038" y="4533900"/>
            <a:ext cx="2554288" cy="1809750"/>
          </a:xfrm>
          <a:custGeom>
            <a:avLst/>
            <a:gdLst>
              <a:gd name="connsiteX0" fmla="*/ 0 w 5562600"/>
              <a:gd name="connsiteY0" fmla="*/ 0 h 2615029"/>
              <a:gd name="connsiteX1" fmla="*/ 5562600 w 5562600"/>
              <a:gd name="connsiteY1" fmla="*/ 0 h 2615029"/>
              <a:gd name="connsiteX2" fmla="*/ 5562600 w 5562600"/>
              <a:gd name="connsiteY2" fmla="*/ 2615029 h 2615029"/>
              <a:gd name="connsiteX3" fmla="*/ 0 w 5562600"/>
              <a:gd name="connsiteY3" fmla="*/ 2615029 h 2615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62600" h="2615029">
                <a:moveTo>
                  <a:pt x="0" y="0"/>
                </a:moveTo>
                <a:lnTo>
                  <a:pt x="5562600" y="0"/>
                </a:lnTo>
                <a:lnTo>
                  <a:pt x="5562600" y="2615029"/>
                </a:lnTo>
                <a:lnTo>
                  <a:pt x="0" y="2615029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187B842-E9D9-5BB3-2ABA-79143B43673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54038" y="2524125"/>
            <a:ext cx="2554288" cy="1809750"/>
          </a:xfrm>
          <a:custGeom>
            <a:avLst/>
            <a:gdLst>
              <a:gd name="connsiteX0" fmla="*/ 0 w 5562600"/>
              <a:gd name="connsiteY0" fmla="*/ 0 h 2615029"/>
              <a:gd name="connsiteX1" fmla="*/ 5562600 w 5562600"/>
              <a:gd name="connsiteY1" fmla="*/ 0 h 2615029"/>
              <a:gd name="connsiteX2" fmla="*/ 5562600 w 5562600"/>
              <a:gd name="connsiteY2" fmla="*/ 2615029 h 2615029"/>
              <a:gd name="connsiteX3" fmla="*/ 0 w 5562600"/>
              <a:gd name="connsiteY3" fmla="*/ 2615029 h 2615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62600" h="2615029">
                <a:moveTo>
                  <a:pt x="0" y="0"/>
                </a:moveTo>
                <a:lnTo>
                  <a:pt x="5562600" y="0"/>
                </a:lnTo>
                <a:lnTo>
                  <a:pt x="5562600" y="2615029"/>
                </a:lnTo>
                <a:lnTo>
                  <a:pt x="0" y="2615029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483AB23F-308C-83CA-01BD-209D901E206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54038" y="514350"/>
            <a:ext cx="2554288" cy="1809750"/>
          </a:xfrm>
          <a:custGeom>
            <a:avLst/>
            <a:gdLst>
              <a:gd name="connsiteX0" fmla="*/ 0 w 5562600"/>
              <a:gd name="connsiteY0" fmla="*/ 0 h 2615029"/>
              <a:gd name="connsiteX1" fmla="*/ 5562600 w 5562600"/>
              <a:gd name="connsiteY1" fmla="*/ 0 h 2615029"/>
              <a:gd name="connsiteX2" fmla="*/ 5562600 w 5562600"/>
              <a:gd name="connsiteY2" fmla="*/ 2615029 h 2615029"/>
              <a:gd name="connsiteX3" fmla="*/ 0 w 5562600"/>
              <a:gd name="connsiteY3" fmla="*/ 2615029 h 2615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62600" h="2615029">
                <a:moveTo>
                  <a:pt x="0" y="0"/>
                </a:moveTo>
                <a:lnTo>
                  <a:pt x="5562600" y="0"/>
                </a:lnTo>
                <a:lnTo>
                  <a:pt x="5562600" y="2615029"/>
                </a:lnTo>
                <a:lnTo>
                  <a:pt x="0" y="2615029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2580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D48DD46-4CE6-01AB-4D48-C674BA9822E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822858" y="0"/>
            <a:ext cx="4369142" cy="6858000"/>
          </a:xfrm>
          <a:custGeom>
            <a:avLst/>
            <a:gdLst>
              <a:gd name="connsiteX0" fmla="*/ 0 w 4369142"/>
              <a:gd name="connsiteY0" fmla="*/ 0 h 6858000"/>
              <a:gd name="connsiteX1" fmla="*/ 4369142 w 4369142"/>
              <a:gd name="connsiteY1" fmla="*/ 0 h 6858000"/>
              <a:gd name="connsiteX2" fmla="*/ 4369142 w 4369142"/>
              <a:gd name="connsiteY2" fmla="*/ 6858000 h 6858000"/>
              <a:gd name="connsiteX3" fmla="*/ 0 w 436914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69142" h="6858000">
                <a:moveTo>
                  <a:pt x="0" y="0"/>
                </a:moveTo>
                <a:lnTo>
                  <a:pt x="4369142" y="0"/>
                </a:lnTo>
                <a:lnTo>
                  <a:pt x="4369142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074D80-D7FF-48B2-9E7F-3F68F4E51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55860"/>
            <a:ext cx="11277600" cy="6020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100000"/>
              </a:lnSpc>
              <a:defRPr sz="3500" b="0">
                <a:solidFill>
                  <a:schemeClr val="tx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67329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940F3F0-F591-0D76-BD23-FFC4DCA9791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33400" y="1647427"/>
            <a:ext cx="5562600" cy="2615029"/>
          </a:xfrm>
          <a:custGeom>
            <a:avLst/>
            <a:gdLst>
              <a:gd name="connsiteX0" fmla="*/ 0 w 5562600"/>
              <a:gd name="connsiteY0" fmla="*/ 0 h 2615029"/>
              <a:gd name="connsiteX1" fmla="*/ 5562600 w 5562600"/>
              <a:gd name="connsiteY1" fmla="*/ 0 h 2615029"/>
              <a:gd name="connsiteX2" fmla="*/ 5562600 w 5562600"/>
              <a:gd name="connsiteY2" fmla="*/ 2615029 h 2615029"/>
              <a:gd name="connsiteX3" fmla="*/ 0 w 5562600"/>
              <a:gd name="connsiteY3" fmla="*/ 2615029 h 2615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62600" h="2615029">
                <a:moveTo>
                  <a:pt x="0" y="0"/>
                </a:moveTo>
                <a:lnTo>
                  <a:pt x="5562600" y="0"/>
                </a:lnTo>
                <a:lnTo>
                  <a:pt x="5562600" y="2615029"/>
                </a:lnTo>
                <a:lnTo>
                  <a:pt x="0" y="2615029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074D80-D7FF-48B2-9E7F-3F68F4E51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55860"/>
            <a:ext cx="11277600" cy="6020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100000"/>
              </a:lnSpc>
              <a:defRPr sz="3500" b="0">
                <a:solidFill>
                  <a:schemeClr val="tx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45245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F19320D0-A82F-2384-E31B-F9456B74162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9383" y="1939499"/>
            <a:ext cx="1363290" cy="1363290"/>
          </a:xfrm>
          <a:custGeom>
            <a:avLst/>
            <a:gdLst>
              <a:gd name="connsiteX0" fmla="*/ 681645 w 1363290"/>
              <a:gd name="connsiteY0" fmla="*/ 0 h 1363290"/>
              <a:gd name="connsiteX1" fmla="*/ 1363290 w 1363290"/>
              <a:gd name="connsiteY1" fmla="*/ 681645 h 1363290"/>
              <a:gd name="connsiteX2" fmla="*/ 681645 w 1363290"/>
              <a:gd name="connsiteY2" fmla="*/ 1363290 h 1363290"/>
              <a:gd name="connsiteX3" fmla="*/ 0 w 1363290"/>
              <a:gd name="connsiteY3" fmla="*/ 681645 h 1363290"/>
              <a:gd name="connsiteX4" fmla="*/ 681645 w 1363290"/>
              <a:gd name="connsiteY4" fmla="*/ 0 h 1363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90" h="1363290">
                <a:moveTo>
                  <a:pt x="681645" y="0"/>
                </a:moveTo>
                <a:cubicBezTo>
                  <a:pt x="1058107" y="0"/>
                  <a:pt x="1363290" y="305183"/>
                  <a:pt x="1363290" y="681645"/>
                </a:cubicBezTo>
                <a:cubicBezTo>
                  <a:pt x="1363290" y="1058107"/>
                  <a:pt x="1058107" y="1363290"/>
                  <a:pt x="681645" y="1363290"/>
                </a:cubicBezTo>
                <a:cubicBezTo>
                  <a:pt x="305183" y="1363290"/>
                  <a:pt x="0" y="1058107"/>
                  <a:pt x="0" y="681645"/>
                </a:cubicBezTo>
                <a:cubicBezTo>
                  <a:pt x="0" y="305183"/>
                  <a:pt x="305183" y="0"/>
                  <a:pt x="68164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7597F444-A9EE-FCC9-FBBA-CC0EAE2B193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79383" y="4195365"/>
            <a:ext cx="1363290" cy="1363290"/>
          </a:xfrm>
          <a:custGeom>
            <a:avLst/>
            <a:gdLst>
              <a:gd name="connsiteX0" fmla="*/ 681645 w 1363290"/>
              <a:gd name="connsiteY0" fmla="*/ 0 h 1363290"/>
              <a:gd name="connsiteX1" fmla="*/ 1363290 w 1363290"/>
              <a:gd name="connsiteY1" fmla="*/ 681645 h 1363290"/>
              <a:gd name="connsiteX2" fmla="*/ 681645 w 1363290"/>
              <a:gd name="connsiteY2" fmla="*/ 1363290 h 1363290"/>
              <a:gd name="connsiteX3" fmla="*/ 0 w 1363290"/>
              <a:gd name="connsiteY3" fmla="*/ 681645 h 1363290"/>
              <a:gd name="connsiteX4" fmla="*/ 681645 w 1363290"/>
              <a:gd name="connsiteY4" fmla="*/ 0 h 1363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90" h="1363290">
                <a:moveTo>
                  <a:pt x="681645" y="0"/>
                </a:moveTo>
                <a:cubicBezTo>
                  <a:pt x="1058107" y="0"/>
                  <a:pt x="1363290" y="305183"/>
                  <a:pt x="1363290" y="681645"/>
                </a:cubicBezTo>
                <a:cubicBezTo>
                  <a:pt x="1363290" y="1058107"/>
                  <a:pt x="1058107" y="1363290"/>
                  <a:pt x="681645" y="1363290"/>
                </a:cubicBezTo>
                <a:cubicBezTo>
                  <a:pt x="305183" y="1363290"/>
                  <a:pt x="0" y="1058107"/>
                  <a:pt x="0" y="681645"/>
                </a:cubicBezTo>
                <a:cubicBezTo>
                  <a:pt x="0" y="305183"/>
                  <a:pt x="305183" y="0"/>
                  <a:pt x="68164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84E32072-4506-4BDD-2569-43494775981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519636" y="1939499"/>
            <a:ext cx="1363290" cy="1363290"/>
          </a:xfrm>
          <a:custGeom>
            <a:avLst/>
            <a:gdLst>
              <a:gd name="connsiteX0" fmla="*/ 681645 w 1363290"/>
              <a:gd name="connsiteY0" fmla="*/ 0 h 1363290"/>
              <a:gd name="connsiteX1" fmla="*/ 1363290 w 1363290"/>
              <a:gd name="connsiteY1" fmla="*/ 681645 h 1363290"/>
              <a:gd name="connsiteX2" fmla="*/ 681645 w 1363290"/>
              <a:gd name="connsiteY2" fmla="*/ 1363290 h 1363290"/>
              <a:gd name="connsiteX3" fmla="*/ 0 w 1363290"/>
              <a:gd name="connsiteY3" fmla="*/ 681645 h 1363290"/>
              <a:gd name="connsiteX4" fmla="*/ 681645 w 1363290"/>
              <a:gd name="connsiteY4" fmla="*/ 0 h 1363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90" h="1363290">
                <a:moveTo>
                  <a:pt x="681645" y="0"/>
                </a:moveTo>
                <a:cubicBezTo>
                  <a:pt x="1058107" y="0"/>
                  <a:pt x="1363290" y="305183"/>
                  <a:pt x="1363290" y="681645"/>
                </a:cubicBezTo>
                <a:cubicBezTo>
                  <a:pt x="1363290" y="1058107"/>
                  <a:pt x="1058107" y="1363290"/>
                  <a:pt x="681645" y="1363290"/>
                </a:cubicBezTo>
                <a:cubicBezTo>
                  <a:pt x="305183" y="1363290"/>
                  <a:pt x="0" y="1058107"/>
                  <a:pt x="0" y="681645"/>
                </a:cubicBezTo>
                <a:cubicBezTo>
                  <a:pt x="0" y="305183"/>
                  <a:pt x="305183" y="0"/>
                  <a:pt x="68164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CC9869E-165B-916B-4A41-621FF893A2E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19636" y="4195365"/>
            <a:ext cx="1363290" cy="1363290"/>
          </a:xfrm>
          <a:custGeom>
            <a:avLst/>
            <a:gdLst>
              <a:gd name="connsiteX0" fmla="*/ 681645 w 1363290"/>
              <a:gd name="connsiteY0" fmla="*/ 0 h 1363290"/>
              <a:gd name="connsiteX1" fmla="*/ 1363290 w 1363290"/>
              <a:gd name="connsiteY1" fmla="*/ 681645 h 1363290"/>
              <a:gd name="connsiteX2" fmla="*/ 681645 w 1363290"/>
              <a:gd name="connsiteY2" fmla="*/ 1363290 h 1363290"/>
              <a:gd name="connsiteX3" fmla="*/ 0 w 1363290"/>
              <a:gd name="connsiteY3" fmla="*/ 681645 h 1363290"/>
              <a:gd name="connsiteX4" fmla="*/ 681645 w 1363290"/>
              <a:gd name="connsiteY4" fmla="*/ 0 h 1363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90" h="1363290">
                <a:moveTo>
                  <a:pt x="681645" y="0"/>
                </a:moveTo>
                <a:cubicBezTo>
                  <a:pt x="1058107" y="0"/>
                  <a:pt x="1363290" y="305183"/>
                  <a:pt x="1363290" y="681645"/>
                </a:cubicBezTo>
                <a:cubicBezTo>
                  <a:pt x="1363290" y="1058107"/>
                  <a:pt x="1058107" y="1363290"/>
                  <a:pt x="681645" y="1363290"/>
                </a:cubicBezTo>
                <a:cubicBezTo>
                  <a:pt x="305183" y="1363290"/>
                  <a:pt x="0" y="1058107"/>
                  <a:pt x="0" y="681645"/>
                </a:cubicBezTo>
                <a:cubicBezTo>
                  <a:pt x="0" y="305183"/>
                  <a:pt x="305183" y="0"/>
                  <a:pt x="68164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074D80-D7FF-48B2-9E7F-3F68F4E51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55860"/>
            <a:ext cx="11277600" cy="6020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100000"/>
              </a:lnSpc>
              <a:defRPr sz="3500" b="0">
                <a:solidFill>
                  <a:schemeClr val="tx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E026706C-E833-4A06-B637-7E86AD724F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200" y="6147196"/>
            <a:ext cx="3009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>
                <a:solidFill>
                  <a:schemeClr val="tx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Pitch Deck | </a:t>
            </a:r>
            <a:r>
              <a:rPr lang="en-US" dirty="0">
                <a:solidFill>
                  <a:schemeClr val="accent1"/>
                </a:solidFill>
              </a:rPr>
              <a:t>Presentation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396E91C-30AD-4F4D-AB37-B985AE825DA3}"/>
              </a:ext>
            </a:extLst>
          </p:cNvPr>
          <p:cNvSpPr/>
          <p:nvPr userDrawn="1"/>
        </p:nvSpPr>
        <p:spPr>
          <a:xfrm>
            <a:off x="11323495" y="6125368"/>
            <a:ext cx="411305" cy="40878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03C49F2E-2C94-4AA8-A832-005038B093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82926" y="6227339"/>
            <a:ext cx="492443" cy="204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8B2BE56-A1DF-44BF-AF31-08C6097C884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2907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206FD4C-F53B-EFB1-5648-86779FAA9E6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56000" y="2070100"/>
            <a:ext cx="2880000" cy="4787900"/>
          </a:xfrm>
          <a:custGeom>
            <a:avLst/>
            <a:gdLst>
              <a:gd name="connsiteX0" fmla="*/ 0 w 2880000"/>
              <a:gd name="connsiteY0" fmla="*/ 0 h 4787900"/>
              <a:gd name="connsiteX1" fmla="*/ 2880000 w 2880000"/>
              <a:gd name="connsiteY1" fmla="*/ 0 h 4787900"/>
              <a:gd name="connsiteX2" fmla="*/ 2880000 w 2880000"/>
              <a:gd name="connsiteY2" fmla="*/ 4787900 h 4787900"/>
              <a:gd name="connsiteX3" fmla="*/ 0 w 2880000"/>
              <a:gd name="connsiteY3" fmla="*/ 4787900 h 4787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80000" h="4787900">
                <a:moveTo>
                  <a:pt x="0" y="0"/>
                </a:moveTo>
                <a:lnTo>
                  <a:pt x="2880000" y="0"/>
                </a:lnTo>
                <a:lnTo>
                  <a:pt x="2880000" y="4787900"/>
                </a:lnTo>
                <a:lnTo>
                  <a:pt x="0" y="47879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074D80-D7FF-48B2-9E7F-3F68F4E51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55860"/>
            <a:ext cx="11277600" cy="6020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100000"/>
              </a:lnSpc>
              <a:defRPr sz="3500" b="0">
                <a:solidFill>
                  <a:schemeClr val="tx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E026706C-E833-4A06-B637-7E86AD724F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200" y="6147196"/>
            <a:ext cx="3009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>
                <a:solidFill>
                  <a:schemeClr val="tx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Pitch Deck | </a:t>
            </a:r>
            <a:r>
              <a:rPr lang="en-US" dirty="0">
                <a:solidFill>
                  <a:schemeClr val="accent1"/>
                </a:solidFill>
              </a:rPr>
              <a:t>Presentation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396E91C-30AD-4F4D-AB37-B985AE825DA3}"/>
              </a:ext>
            </a:extLst>
          </p:cNvPr>
          <p:cNvSpPr/>
          <p:nvPr userDrawn="1"/>
        </p:nvSpPr>
        <p:spPr>
          <a:xfrm>
            <a:off x="11323495" y="6125368"/>
            <a:ext cx="411305" cy="40878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03C49F2E-2C94-4AA8-A832-005038B093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82926" y="6227339"/>
            <a:ext cx="492443" cy="204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8B2BE56-A1DF-44BF-AF31-08C6097C884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1047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B176C8C-3B55-C3A4-ED18-18E57C8B83D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31240" y="2634819"/>
            <a:ext cx="2753558" cy="2753558"/>
          </a:xfrm>
          <a:custGeom>
            <a:avLst/>
            <a:gdLst>
              <a:gd name="connsiteX0" fmla="*/ 1376779 w 2753558"/>
              <a:gd name="connsiteY0" fmla="*/ 0 h 2753558"/>
              <a:gd name="connsiteX1" fmla="*/ 2753558 w 2753558"/>
              <a:gd name="connsiteY1" fmla="*/ 1376779 h 2753558"/>
              <a:gd name="connsiteX2" fmla="*/ 1376779 w 2753558"/>
              <a:gd name="connsiteY2" fmla="*/ 2753558 h 2753558"/>
              <a:gd name="connsiteX3" fmla="*/ 0 w 2753558"/>
              <a:gd name="connsiteY3" fmla="*/ 1376779 h 2753558"/>
              <a:gd name="connsiteX4" fmla="*/ 1376779 w 2753558"/>
              <a:gd name="connsiteY4" fmla="*/ 0 h 2753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53558" h="2753558">
                <a:moveTo>
                  <a:pt x="1376779" y="0"/>
                </a:moveTo>
                <a:cubicBezTo>
                  <a:pt x="2137153" y="0"/>
                  <a:pt x="2753558" y="616405"/>
                  <a:pt x="2753558" y="1376779"/>
                </a:cubicBezTo>
                <a:cubicBezTo>
                  <a:pt x="2753558" y="2137153"/>
                  <a:pt x="2137153" y="2753558"/>
                  <a:pt x="1376779" y="2753558"/>
                </a:cubicBezTo>
                <a:cubicBezTo>
                  <a:pt x="616405" y="2753558"/>
                  <a:pt x="0" y="2137153"/>
                  <a:pt x="0" y="1376779"/>
                </a:cubicBezTo>
                <a:cubicBezTo>
                  <a:pt x="0" y="616405"/>
                  <a:pt x="616405" y="0"/>
                  <a:pt x="137677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074D80-D7FF-48B2-9E7F-3F68F4E51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55860"/>
            <a:ext cx="11277600" cy="6020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100000"/>
              </a:lnSpc>
              <a:defRPr sz="3500" b="0">
                <a:solidFill>
                  <a:schemeClr val="tx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56634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879436-FFE9-0432-DB72-A51C2ED4D9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F17E694-3666-524D-C27C-1D480EABB3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793D8B-C1B4-3DA8-C4E0-EF2EB42120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66580-50AE-4EF6-9373-790C372A67E3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14B65A-3456-4BD3-1334-3B74D6693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BCD02A-6D7A-621E-329C-16BFB9F1E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F8937-4937-44E1-8EC6-7B7490C301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001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2AEB0D77-32E9-448A-0E24-14488B2A9A9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07604" y="3779063"/>
            <a:ext cx="3192537" cy="2056692"/>
          </a:xfrm>
          <a:custGeom>
            <a:avLst/>
            <a:gdLst>
              <a:gd name="connsiteX0" fmla="*/ 185370 w 3192537"/>
              <a:gd name="connsiteY0" fmla="*/ 0 h 2056692"/>
              <a:gd name="connsiteX1" fmla="*/ 3007167 w 3192537"/>
              <a:gd name="connsiteY1" fmla="*/ 0 h 2056692"/>
              <a:gd name="connsiteX2" fmla="*/ 3192537 w 3192537"/>
              <a:gd name="connsiteY2" fmla="*/ 185370 h 2056692"/>
              <a:gd name="connsiteX3" fmla="*/ 3192537 w 3192537"/>
              <a:gd name="connsiteY3" fmla="*/ 1871322 h 2056692"/>
              <a:gd name="connsiteX4" fmla="*/ 3007167 w 3192537"/>
              <a:gd name="connsiteY4" fmla="*/ 2056692 h 2056692"/>
              <a:gd name="connsiteX5" fmla="*/ 185370 w 3192537"/>
              <a:gd name="connsiteY5" fmla="*/ 2056692 h 2056692"/>
              <a:gd name="connsiteX6" fmla="*/ 0 w 3192537"/>
              <a:gd name="connsiteY6" fmla="*/ 1871322 h 2056692"/>
              <a:gd name="connsiteX7" fmla="*/ 0 w 3192537"/>
              <a:gd name="connsiteY7" fmla="*/ 185370 h 2056692"/>
              <a:gd name="connsiteX8" fmla="*/ 185370 w 3192537"/>
              <a:gd name="connsiteY8" fmla="*/ 0 h 2056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92537" h="2056692">
                <a:moveTo>
                  <a:pt x="185370" y="0"/>
                </a:moveTo>
                <a:lnTo>
                  <a:pt x="3007167" y="0"/>
                </a:lnTo>
                <a:cubicBezTo>
                  <a:pt x="3109544" y="0"/>
                  <a:pt x="3192537" y="82993"/>
                  <a:pt x="3192537" y="185370"/>
                </a:cubicBezTo>
                <a:lnTo>
                  <a:pt x="3192537" y="1871322"/>
                </a:lnTo>
                <a:cubicBezTo>
                  <a:pt x="3192537" y="1973700"/>
                  <a:pt x="3109544" y="2056692"/>
                  <a:pt x="3007167" y="2056692"/>
                </a:cubicBezTo>
                <a:lnTo>
                  <a:pt x="185370" y="2056692"/>
                </a:lnTo>
                <a:cubicBezTo>
                  <a:pt x="82993" y="2056692"/>
                  <a:pt x="0" y="1973700"/>
                  <a:pt x="0" y="1871322"/>
                </a:cubicBezTo>
                <a:lnTo>
                  <a:pt x="0" y="185370"/>
                </a:lnTo>
                <a:cubicBezTo>
                  <a:pt x="0" y="82993"/>
                  <a:pt x="82993" y="0"/>
                  <a:pt x="18537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ED586CC9-9B1D-80C8-34EF-1D90F8E61B2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499732" y="1540168"/>
            <a:ext cx="3192537" cy="2056692"/>
          </a:xfrm>
          <a:custGeom>
            <a:avLst/>
            <a:gdLst>
              <a:gd name="connsiteX0" fmla="*/ 185370 w 3192537"/>
              <a:gd name="connsiteY0" fmla="*/ 0 h 2056692"/>
              <a:gd name="connsiteX1" fmla="*/ 3007167 w 3192537"/>
              <a:gd name="connsiteY1" fmla="*/ 0 h 2056692"/>
              <a:gd name="connsiteX2" fmla="*/ 3192537 w 3192537"/>
              <a:gd name="connsiteY2" fmla="*/ 185370 h 2056692"/>
              <a:gd name="connsiteX3" fmla="*/ 3192537 w 3192537"/>
              <a:gd name="connsiteY3" fmla="*/ 1871322 h 2056692"/>
              <a:gd name="connsiteX4" fmla="*/ 3007167 w 3192537"/>
              <a:gd name="connsiteY4" fmla="*/ 2056692 h 2056692"/>
              <a:gd name="connsiteX5" fmla="*/ 185370 w 3192537"/>
              <a:gd name="connsiteY5" fmla="*/ 2056692 h 2056692"/>
              <a:gd name="connsiteX6" fmla="*/ 0 w 3192537"/>
              <a:gd name="connsiteY6" fmla="*/ 1871322 h 2056692"/>
              <a:gd name="connsiteX7" fmla="*/ 0 w 3192537"/>
              <a:gd name="connsiteY7" fmla="*/ 185370 h 2056692"/>
              <a:gd name="connsiteX8" fmla="*/ 185370 w 3192537"/>
              <a:gd name="connsiteY8" fmla="*/ 0 h 2056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92537" h="2056692">
                <a:moveTo>
                  <a:pt x="185370" y="0"/>
                </a:moveTo>
                <a:lnTo>
                  <a:pt x="3007167" y="0"/>
                </a:lnTo>
                <a:cubicBezTo>
                  <a:pt x="3109544" y="0"/>
                  <a:pt x="3192537" y="82993"/>
                  <a:pt x="3192537" y="185370"/>
                </a:cubicBezTo>
                <a:lnTo>
                  <a:pt x="3192537" y="1871322"/>
                </a:lnTo>
                <a:cubicBezTo>
                  <a:pt x="3192537" y="1973700"/>
                  <a:pt x="3109544" y="2056692"/>
                  <a:pt x="3007167" y="2056692"/>
                </a:cubicBezTo>
                <a:lnTo>
                  <a:pt x="185370" y="2056692"/>
                </a:lnTo>
                <a:cubicBezTo>
                  <a:pt x="82993" y="2056692"/>
                  <a:pt x="0" y="1973700"/>
                  <a:pt x="0" y="1871322"/>
                </a:cubicBezTo>
                <a:lnTo>
                  <a:pt x="0" y="185370"/>
                </a:lnTo>
                <a:cubicBezTo>
                  <a:pt x="0" y="82993"/>
                  <a:pt x="82993" y="0"/>
                  <a:pt x="18537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9506F823-2C54-6F01-DDE8-1E865842BE7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991859" y="3779063"/>
            <a:ext cx="3192537" cy="2056692"/>
          </a:xfrm>
          <a:custGeom>
            <a:avLst/>
            <a:gdLst>
              <a:gd name="connsiteX0" fmla="*/ 185370 w 3192537"/>
              <a:gd name="connsiteY0" fmla="*/ 0 h 2056692"/>
              <a:gd name="connsiteX1" fmla="*/ 3007167 w 3192537"/>
              <a:gd name="connsiteY1" fmla="*/ 0 h 2056692"/>
              <a:gd name="connsiteX2" fmla="*/ 3192537 w 3192537"/>
              <a:gd name="connsiteY2" fmla="*/ 185370 h 2056692"/>
              <a:gd name="connsiteX3" fmla="*/ 3192537 w 3192537"/>
              <a:gd name="connsiteY3" fmla="*/ 1871322 h 2056692"/>
              <a:gd name="connsiteX4" fmla="*/ 3007167 w 3192537"/>
              <a:gd name="connsiteY4" fmla="*/ 2056692 h 2056692"/>
              <a:gd name="connsiteX5" fmla="*/ 185370 w 3192537"/>
              <a:gd name="connsiteY5" fmla="*/ 2056692 h 2056692"/>
              <a:gd name="connsiteX6" fmla="*/ 0 w 3192537"/>
              <a:gd name="connsiteY6" fmla="*/ 1871322 h 2056692"/>
              <a:gd name="connsiteX7" fmla="*/ 0 w 3192537"/>
              <a:gd name="connsiteY7" fmla="*/ 185370 h 2056692"/>
              <a:gd name="connsiteX8" fmla="*/ 185370 w 3192537"/>
              <a:gd name="connsiteY8" fmla="*/ 0 h 2056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92537" h="2056692">
                <a:moveTo>
                  <a:pt x="185370" y="0"/>
                </a:moveTo>
                <a:lnTo>
                  <a:pt x="3007167" y="0"/>
                </a:lnTo>
                <a:cubicBezTo>
                  <a:pt x="3109544" y="0"/>
                  <a:pt x="3192537" y="82993"/>
                  <a:pt x="3192537" y="185370"/>
                </a:cubicBezTo>
                <a:lnTo>
                  <a:pt x="3192537" y="1871322"/>
                </a:lnTo>
                <a:cubicBezTo>
                  <a:pt x="3192537" y="1973700"/>
                  <a:pt x="3109544" y="2056692"/>
                  <a:pt x="3007167" y="2056692"/>
                </a:cubicBezTo>
                <a:lnTo>
                  <a:pt x="185370" y="2056692"/>
                </a:lnTo>
                <a:cubicBezTo>
                  <a:pt x="82993" y="2056692"/>
                  <a:pt x="0" y="1973700"/>
                  <a:pt x="0" y="1871322"/>
                </a:cubicBezTo>
                <a:lnTo>
                  <a:pt x="0" y="185370"/>
                </a:lnTo>
                <a:cubicBezTo>
                  <a:pt x="0" y="82993"/>
                  <a:pt x="82993" y="0"/>
                  <a:pt x="18537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074D80-D7FF-48B2-9E7F-3F68F4E51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55860"/>
            <a:ext cx="11277600" cy="6020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100000"/>
              </a:lnSpc>
              <a:defRPr sz="3500" b="0">
                <a:solidFill>
                  <a:schemeClr val="tx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E026706C-E833-4A06-B637-7E86AD724F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200" y="6147196"/>
            <a:ext cx="3009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>
                <a:solidFill>
                  <a:schemeClr val="tx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Pitch Deck | </a:t>
            </a:r>
            <a:r>
              <a:rPr lang="en-US" dirty="0">
                <a:solidFill>
                  <a:schemeClr val="accent1"/>
                </a:solidFill>
              </a:rPr>
              <a:t>Presentation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396E91C-30AD-4F4D-AB37-B985AE825DA3}"/>
              </a:ext>
            </a:extLst>
          </p:cNvPr>
          <p:cNvSpPr/>
          <p:nvPr userDrawn="1"/>
        </p:nvSpPr>
        <p:spPr>
          <a:xfrm>
            <a:off x="11323495" y="6125368"/>
            <a:ext cx="411305" cy="40878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03C49F2E-2C94-4AA8-A832-005038B093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82926" y="6227339"/>
            <a:ext cx="492443" cy="204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8B2BE56-A1DF-44BF-AF31-08C6097C884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7647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58C90E9-3918-3EEF-96B3-35524A903DB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686541" y="1800542"/>
            <a:ext cx="4104640" cy="4104640"/>
          </a:xfrm>
          <a:custGeom>
            <a:avLst/>
            <a:gdLst>
              <a:gd name="connsiteX0" fmla="*/ 2052320 w 4104640"/>
              <a:gd name="connsiteY0" fmla="*/ 0 h 4104640"/>
              <a:gd name="connsiteX1" fmla="*/ 4104640 w 4104640"/>
              <a:gd name="connsiteY1" fmla="*/ 2052320 h 4104640"/>
              <a:gd name="connsiteX2" fmla="*/ 2052320 w 4104640"/>
              <a:gd name="connsiteY2" fmla="*/ 4104640 h 4104640"/>
              <a:gd name="connsiteX3" fmla="*/ 0 w 4104640"/>
              <a:gd name="connsiteY3" fmla="*/ 2052320 h 4104640"/>
              <a:gd name="connsiteX4" fmla="*/ 2052320 w 4104640"/>
              <a:gd name="connsiteY4" fmla="*/ 0 h 4104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04640" h="4104640">
                <a:moveTo>
                  <a:pt x="2052320" y="0"/>
                </a:moveTo>
                <a:cubicBezTo>
                  <a:pt x="3185785" y="0"/>
                  <a:pt x="4104640" y="918855"/>
                  <a:pt x="4104640" y="2052320"/>
                </a:cubicBezTo>
                <a:cubicBezTo>
                  <a:pt x="4104640" y="3185785"/>
                  <a:pt x="3185785" y="4104640"/>
                  <a:pt x="2052320" y="4104640"/>
                </a:cubicBezTo>
                <a:cubicBezTo>
                  <a:pt x="918855" y="4104640"/>
                  <a:pt x="0" y="3185785"/>
                  <a:pt x="0" y="2052320"/>
                </a:cubicBezTo>
                <a:cubicBezTo>
                  <a:pt x="0" y="918855"/>
                  <a:pt x="918855" y="0"/>
                  <a:pt x="205232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074D80-D7FF-48B2-9E7F-3F68F4E51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55860"/>
            <a:ext cx="11277600" cy="6020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100000"/>
              </a:lnSpc>
              <a:defRPr sz="3500" b="0">
                <a:solidFill>
                  <a:schemeClr val="tx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E026706C-E833-4A06-B637-7E86AD724F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200" y="6147196"/>
            <a:ext cx="3009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>
                <a:solidFill>
                  <a:schemeClr val="tx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Pitch Deck | </a:t>
            </a:r>
            <a:r>
              <a:rPr lang="en-US" dirty="0">
                <a:solidFill>
                  <a:schemeClr val="accent1"/>
                </a:solidFill>
              </a:rPr>
              <a:t>Presentation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396E91C-30AD-4F4D-AB37-B985AE825DA3}"/>
              </a:ext>
            </a:extLst>
          </p:cNvPr>
          <p:cNvSpPr/>
          <p:nvPr userDrawn="1"/>
        </p:nvSpPr>
        <p:spPr>
          <a:xfrm>
            <a:off x="11323495" y="6125368"/>
            <a:ext cx="411305" cy="40878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03C49F2E-2C94-4AA8-A832-005038B093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82926" y="6227339"/>
            <a:ext cx="492443" cy="204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8B2BE56-A1DF-44BF-AF31-08C6097C884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5778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6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074D80-D7FF-48B2-9E7F-3F68F4E51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55860"/>
            <a:ext cx="11277600" cy="6020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100000"/>
              </a:lnSpc>
              <a:defRPr sz="3500" b="0">
                <a:solidFill>
                  <a:schemeClr val="tx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07176C07-8788-BBB5-D00F-EDBEF2B69D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200" y="6147196"/>
            <a:ext cx="3009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>
                <a:solidFill>
                  <a:schemeClr val="tx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Pitch Deck | </a:t>
            </a:r>
            <a:r>
              <a:rPr lang="en-US" dirty="0">
                <a:solidFill>
                  <a:schemeClr val="accent1"/>
                </a:solidFill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914952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AA755F9-4AE5-0B95-2AED-1975F4C87FD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763462" y="1935954"/>
            <a:ext cx="2358470" cy="2358470"/>
          </a:xfrm>
          <a:custGeom>
            <a:avLst/>
            <a:gdLst>
              <a:gd name="connsiteX0" fmla="*/ 1179235 w 2358470"/>
              <a:gd name="connsiteY0" fmla="*/ 0 h 2358470"/>
              <a:gd name="connsiteX1" fmla="*/ 2358470 w 2358470"/>
              <a:gd name="connsiteY1" fmla="*/ 1179235 h 2358470"/>
              <a:gd name="connsiteX2" fmla="*/ 1179235 w 2358470"/>
              <a:gd name="connsiteY2" fmla="*/ 2358470 h 2358470"/>
              <a:gd name="connsiteX3" fmla="*/ 0 w 2358470"/>
              <a:gd name="connsiteY3" fmla="*/ 1179235 h 2358470"/>
              <a:gd name="connsiteX4" fmla="*/ 1179235 w 2358470"/>
              <a:gd name="connsiteY4" fmla="*/ 0 h 2358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8470" h="2358470">
                <a:moveTo>
                  <a:pt x="1179235" y="0"/>
                </a:moveTo>
                <a:cubicBezTo>
                  <a:pt x="1830509" y="0"/>
                  <a:pt x="2358470" y="527961"/>
                  <a:pt x="2358470" y="1179235"/>
                </a:cubicBezTo>
                <a:cubicBezTo>
                  <a:pt x="2358470" y="1830509"/>
                  <a:pt x="1830509" y="2358470"/>
                  <a:pt x="1179235" y="2358470"/>
                </a:cubicBezTo>
                <a:cubicBezTo>
                  <a:pt x="527961" y="2358470"/>
                  <a:pt x="0" y="1830509"/>
                  <a:pt x="0" y="1179235"/>
                </a:cubicBezTo>
                <a:cubicBezTo>
                  <a:pt x="0" y="527961"/>
                  <a:pt x="527961" y="0"/>
                  <a:pt x="117923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9412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9D411C7-2B41-8683-83F0-1C0E83C4F71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01692" y="1536284"/>
            <a:ext cx="2559179" cy="2136871"/>
          </a:xfrm>
          <a:custGeom>
            <a:avLst/>
            <a:gdLst>
              <a:gd name="connsiteX0" fmla="*/ 0 w 2577373"/>
              <a:gd name="connsiteY0" fmla="*/ 0 h 4011515"/>
              <a:gd name="connsiteX1" fmla="*/ 2577373 w 2577373"/>
              <a:gd name="connsiteY1" fmla="*/ 0 h 4011515"/>
              <a:gd name="connsiteX2" fmla="*/ 2577373 w 2577373"/>
              <a:gd name="connsiteY2" fmla="*/ 4011515 h 4011515"/>
              <a:gd name="connsiteX3" fmla="*/ 0 w 2577373"/>
              <a:gd name="connsiteY3" fmla="*/ 4011515 h 401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7373" h="4011515">
                <a:moveTo>
                  <a:pt x="0" y="0"/>
                </a:moveTo>
                <a:lnTo>
                  <a:pt x="2577373" y="0"/>
                </a:lnTo>
                <a:lnTo>
                  <a:pt x="2577373" y="4011515"/>
                </a:lnTo>
                <a:lnTo>
                  <a:pt x="0" y="4011515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3295CE1-1098-EB93-5622-42726549C2A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444838" y="1536283"/>
            <a:ext cx="2559179" cy="2136871"/>
          </a:xfrm>
          <a:custGeom>
            <a:avLst/>
            <a:gdLst>
              <a:gd name="connsiteX0" fmla="*/ 0 w 2577373"/>
              <a:gd name="connsiteY0" fmla="*/ 0 h 4011515"/>
              <a:gd name="connsiteX1" fmla="*/ 2577373 w 2577373"/>
              <a:gd name="connsiteY1" fmla="*/ 0 h 4011515"/>
              <a:gd name="connsiteX2" fmla="*/ 2577373 w 2577373"/>
              <a:gd name="connsiteY2" fmla="*/ 4011515 h 4011515"/>
              <a:gd name="connsiteX3" fmla="*/ 0 w 2577373"/>
              <a:gd name="connsiteY3" fmla="*/ 4011515 h 401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7373" h="4011515">
                <a:moveTo>
                  <a:pt x="0" y="0"/>
                </a:moveTo>
                <a:lnTo>
                  <a:pt x="2577373" y="0"/>
                </a:lnTo>
                <a:lnTo>
                  <a:pt x="2577373" y="4011515"/>
                </a:lnTo>
                <a:lnTo>
                  <a:pt x="0" y="4011515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AFDD19E9-10BA-877F-5054-50CA46A39AE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87983" y="1536283"/>
            <a:ext cx="2559179" cy="2136871"/>
          </a:xfrm>
          <a:custGeom>
            <a:avLst/>
            <a:gdLst>
              <a:gd name="connsiteX0" fmla="*/ 0 w 2577373"/>
              <a:gd name="connsiteY0" fmla="*/ 0 h 4011515"/>
              <a:gd name="connsiteX1" fmla="*/ 2577373 w 2577373"/>
              <a:gd name="connsiteY1" fmla="*/ 0 h 4011515"/>
              <a:gd name="connsiteX2" fmla="*/ 2577373 w 2577373"/>
              <a:gd name="connsiteY2" fmla="*/ 4011515 h 4011515"/>
              <a:gd name="connsiteX3" fmla="*/ 0 w 2577373"/>
              <a:gd name="connsiteY3" fmla="*/ 4011515 h 401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7373" h="4011515">
                <a:moveTo>
                  <a:pt x="0" y="0"/>
                </a:moveTo>
                <a:lnTo>
                  <a:pt x="2577373" y="0"/>
                </a:lnTo>
                <a:lnTo>
                  <a:pt x="2577373" y="4011515"/>
                </a:lnTo>
                <a:lnTo>
                  <a:pt x="0" y="4011515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D64921E-9FDC-32B0-08FF-CB2BF38ED17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931128" y="1536283"/>
            <a:ext cx="2559179" cy="2136871"/>
          </a:xfrm>
          <a:custGeom>
            <a:avLst/>
            <a:gdLst>
              <a:gd name="connsiteX0" fmla="*/ 0 w 2577373"/>
              <a:gd name="connsiteY0" fmla="*/ 0 h 4011515"/>
              <a:gd name="connsiteX1" fmla="*/ 2577373 w 2577373"/>
              <a:gd name="connsiteY1" fmla="*/ 0 h 4011515"/>
              <a:gd name="connsiteX2" fmla="*/ 2577373 w 2577373"/>
              <a:gd name="connsiteY2" fmla="*/ 4011515 h 4011515"/>
              <a:gd name="connsiteX3" fmla="*/ 0 w 2577373"/>
              <a:gd name="connsiteY3" fmla="*/ 4011515 h 401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7373" h="4011515">
                <a:moveTo>
                  <a:pt x="0" y="0"/>
                </a:moveTo>
                <a:lnTo>
                  <a:pt x="2577373" y="0"/>
                </a:lnTo>
                <a:lnTo>
                  <a:pt x="2577373" y="4011515"/>
                </a:lnTo>
                <a:lnTo>
                  <a:pt x="0" y="4011515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074D80-D7FF-48B2-9E7F-3F68F4E51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55860"/>
            <a:ext cx="11277600" cy="6020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100000"/>
              </a:lnSpc>
              <a:defRPr sz="3500" b="0">
                <a:solidFill>
                  <a:schemeClr val="tx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E026706C-E833-4A06-B637-7E86AD724F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200" y="6147196"/>
            <a:ext cx="3009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>
                <a:solidFill>
                  <a:schemeClr val="tx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Pitch Deck | </a:t>
            </a:r>
            <a:r>
              <a:rPr lang="en-US" dirty="0">
                <a:solidFill>
                  <a:schemeClr val="accent1"/>
                </a:solidFill>
              </a:rPr>
              <a:t>Presentation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396E91C-30AD-4F4D-AB37-B985AE825DA3}"/>
              </a:ext>
            </a:extLst>
          </p:cNvPr>
          <p:cNvSpPr/>
          <p:nvPr userDrawn="1"/>
        </p:nvSpPr>
        <p:spPr>
          <a:xfrm>
            <a:off x="11323495" y="6125368"/>
            <a:ext cx="411305" cy="40878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03C49F2E-2C94-4AA8-A832-005038B093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82926" y="6227339"/>
            <a:ext cx="492443" cy="204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8B2BE56-A1DF-44BF-AF31-08C6097C884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497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A98ADA8-173C-99EE-B9A8-D1D01F074F1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810984" y="0"/>
            <a:ext cx="3381016" cy="5397500"/>
          </a:xfrm>
          <a:custGeom>
            <a:avLst/>
            <a:gdLst>
              <a:gd name="connsiteX0" fmla="*/ 0 w 2577373"/>
              <a:gd name="connsiteY0" fmla="*/ 0 h 4011515"/>
              <a:gd name="connsiteX1" fmla="*/ 2577373 w 2577373"/>
              <a:gd name="connsiteY1" fmla="*/ 0 h 4011515"/>
              <a:gd name="connsiteX2" fmla="*/ 2577373 w 2577373"/>
              <a:gd name="connsiteY2" fmla="*/ 4011515 h 4011515"/>
              <a:gd name="connsiteX3" fmla="*/ 0 w 2577373"/>
              <a:gd name="connsiteY3" fmla="*/ 4011515 h 401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7373" h="4011515">
                <a:moveTo>
                  <a:pt x="0" y="0"/>
                </a:moveTo>
                <a:lnTo>
                  <a:pt x="2577373" y="0"/>
                </a:lnTo>
                <a:lnTo>
                  <a:pt x="2577373" y="4011515"/>
                </a:lnTo>
                <a:lnTo>
                  <a:pt x="0" y="4011515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074D80-D7FF-48B2-9E7F-3F68F4E51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55860"/>
            <a:ext cx="11277600" cy="6020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100000"/>
              </a:lnSpc>
              <a:defRPr sz="3500" b="0">
                <a:solidFill>
                  <a:schemeClr val="tx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E026706C-E833-4A06-B637-7E86AD724F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200" y="6147196"/>
            <a:ext cx="3009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>
                <a:solidFill>
                  <a:schemeClr val="tx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Pitch Deck | </a:t>
            </a:r>
            <a:r>
              <a:rPr lang="en-US" dirty="0">
                <a:solidFill>
                  <a:schemeClr val="accent1"/>
                </a:solidFill>
              </a:rPr>
              <a:t>Presentation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396E91C-30AD-4F4D-AB37-B985AE825DA3}"/>
              </a:ext>
            </a:extLst>
          </p:cNvPr>
          <p:cNvSpPr/>
          <p:nvPr userDrawn="1"/>
        </p:nvSpPr>
        <p:spPr>
          <a:xfrm>
            <a:off x="11323495" y="6125368"/>
            <a:ext cx="411305" cy="40878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03C49F2E-2C94-4AA8-A832-005038B093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82926" y="6227339"/>
            <a:ext cx="492443" cy="204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8B2BE56-A1DF-44BF-AF31-08C6097C884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3433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24FA83B-A172-6784-E38E-6A4E391D7E6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2097586"/>
            <a:ext cx="1764201" cy="3372239"/>
          </a:xfrm>
          <a:custGeom>
            <a:avLst/>
            <a:gdLst>
              <a:gd name="connsiteX0" fmla="*/ 0 w 2577373"/>
              <a:gd name="connsiteY0" fmla="*/ 0 h 4011515"/>
              <a:gd name="connsiteX1" fmla="*/ 2577373 w 2577373"/>
              <a:gd name="connsiteY1" fmla="*/ 0 h 4011515"/>
              <a:gd name="connsiteX2" fmla="*/ 2577373 w 2577373"/>
              <a:gd name="connsiteY2" fmla="*/ 4011515 h 4011515"/>
              <a:gd name="connsiteX3" fmla="*/ 0 w 2577373"/>
              <a:gd name="connsiteY3" fmla="*/ 4011515 h 401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7373" h="4011515">
                <a:moveTo>
                  <a:pt x="0" y="0"/>
                </a:moveTo>
                <a:lnTo>
                  <a:pt x="2577373" y="0"/>
                </a:lnTo>
                <a:lnTo>
                  <a:pt x="2577373" y="4011515"/>
                </a:lnTo>
                <a:lnTo>
                  <a:pt x="0" y="4011515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2D7F42B4-9F4F-116E-DC60-DAD7E73104E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886819" y="1908902"/>
            <a:ext cx="1847606" cy="1847605"/>
          </a:xfrm>
          <a:custGeom>
            <a:avLst/>
            <a:gdLst>
              <a:gd name="connsiteX0" fmla="*/ 0 w 2577373"/>
              <a:gd name="connsiteY0" fmla="*/ 0 h 4011515"/>
              <a:gd name="connsiteX1" fmla="*/ 2577373 w 2577373"/>
              <a:gd name="connsiteY1" fmla="*/ 0 h 4011515"/>
              <a:gd name="connsiteX2" fmla="*/ 2577373 w 2577373"/>
              <a:gd name="connsiteY2" fmla="*/ 4011515 h 4011515"/>
              <a:gd name="connsiteX3" fmla="*/ 0 w 2577373"/>
              <a:gd name="connsiteY3" fmla="*/ 4011515 h 401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7373" h="4011515">
                <a:moveTo>
                  <a:pt x="0" y="0"/>
                </a:moveTo>
                <a:lnTo>
                  <a:pt x="2577373" y="0"/>
                </a:lnTo>
                <a:lnTo>
                  <a:pt x="2577373" y="4011515"/>
                </a:lnTo>
                <a:lnTo>
                  <a:pt x="0" y="4011515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32F086A-079E-29D8-0F04-D2C13F7BF22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867775" y="1908901"/>
            <a:ext cx="1847606" cy="1847605"/>
          </a:xfrm>
          <a:custGeom>
            <a:avLst/>
            <a:gdLst>
              <a:gd name="connsiteX0" fmla="*/ 0 w 2577373"/>
              <a:gd name="connsiteY0" fmla="*/ 0 h 4011515"/>
              <a:gd name="connsiteX1" fmla="*/ 2577373 w 2577373"/>
              <a:gd name="connsiteY1" fmla="*/ 0 h 4011515"/>
              <a:gd name="connsiteX2" fmla="*/ 2577373 w 2577373"/>
              <a:gd name="connsiteY2" fmla="*/ 4011515 h 4011515"/>
              <a:gd name="connsiteX3" fmla="*/ 0 w 2577373"/>
              <a:gd name="connsiteY3" fmla="*/ 4011515 h 401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7373" h="4011515">
                <a:moveTo>
                  <a:pt x="0" y="0"/>
                </a:moveTo>
                <a:lnTo>
                  <a:pt x="2577373" y="0"/>
                </a:lnTo>
                <a:lnTo>
                  <a:pt x="2577373" y="4011515"/>
                </a:lnTo>
                <a:lnTo>
                  <a:pt x="0" y="4011515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074D80-D7FF-48B2-9E7F-3F68F4E51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55860"/>
            <a:ext cx="11277600" cy="6020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100000"/>
              </a:lnSpc>
              <a:defRPr sz="3500" b="0">
                <a:solidFill>
                  <a:schemeClr val="tx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E026706C-E833-4A06-B637-7E86AD724F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200" y="6147196"/>
            <a:ext cx="3009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>
                <a:solidFill>
                  <a:schemeClr val="tx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Pitch Deck | </a:t>
            </a:r>
            <a:r>
              <a:rPr lang="en-US" dirty="0">
                <a:solidFill>
                  <a:schemeClr val="accent1"/>
                </a:solidFill>
              </a:rPr>
              <a:t>Presentation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396E91C-30AD-4F4D-AB37-B985AE825DA3}"/>
              </a:ext>
            </a:extLst>
          </p:cNvPr>
          <p:cNvSpPr/>
          <p:nvPr userDrawn="1"/>
        </p:nvSpPr>
        <p:spPr>
          <a:xfrm>
            <a:off x="11323495" y="6125368"/>
            <a:ext cx="411305" cy="40878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03C49F2E-2C94-4AA8-A832-005038B093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82926" y="6227339"/>
            <a:ext cx="492443" cy="204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8B2BE56-A1DF-44BF-AF31-08C6097C884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8987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FAA3F4D-E897-9685-6B68-B4620910B9C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238848" y="1835720"/>
            <a:ext cx="3127151" cy="5022279"/>
          </a:xfrm>
          <a:custGeom>
            <a:avLst/>
            <a:gdLst>
              <a:gd name="connsiteX0" fmla="*/ 0 w 2577373"/>
              <a:gd name="connsiteY0" fmla="*/ 0 h 4011515"/>
              <a:gd name="connsiteX1" fmla="*/ 2577373 w 2577373"/>
              <a:gd name="connsiteY1" fmla="*/ 0 h 4011515"/>
              <a:gd name="connsiteX2" fmla="*/ 2577373 w 2577373"/>
              <a:gd name="connsiteY2" fmla="*/ 4011515 h 4011515"/>
              <a:gd name="connsiteX3" fmla="*/ 0 w 2577373"/>
              <a:gd name="connsiteY3" fmla="*/ 4011515 h 401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7373" h="4011515">
                <a:moveTo>
                  <a:pt x="0" y="0"/>
                </a:moveTo>
                <a:lnTo>
                  <a:pt x="2577373" y="0"/>
                </a:lnTo>
                <a:lnTo>
                  <a:pt x="2577373" y="4011515"/>
                </a:lnTo>
                <a:lnTo>
                  <a:pt x="0" y="4011515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074D80-D7FF-48B2-9E7F-3F68F4E51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55860"/>
            <a:ext cx="11277600" cy="6020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100000"/>
              </a:lnSpc>
              <a:defRPr sz="3500" b="0">
                <a:solidFill>
                  <a:schemeClr val="tx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E026706C-E833-4A06-B637-7E86AD724F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200" y="6147196"/>
            <a:ext cx="3009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>
                <a:solidFill>
                  <a:schemeClr val="tx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Pitch Deck | </a:t>
            </a:r>
            <a:r>
              <a:rPr lang="en-US" dirty="0">
                <a:solidFill>
                  <a:schemeClr val="accent1"/>
                </a:solidFill>
              </a:rPr>
              <a:t>Presentation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396E91C-30AD-4F4D-AB37-B985AE825DA3}"/>
              </a:ext>
            </a:extLst>
          </p:cNvPr>
          <p:cNvSpPr/>
          <p:nvPr userDrawn="1"/>
        </p:nvSpPr>
        <p:spPr>
          <a:xfrm>
            <a:off x="11323495" y="6125368"/>
            <a:ext cx="411305" cy="40878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03C49F2E-2C94-4AA8-A832-005038B093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82926" y="6227339"/>
            <a:ext cx="492443" cy="204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8B2BE56-A1DF-44BF-AF31-08C6097C884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4694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44BF51B-5872-062C-E0FE-83DB549E7D8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051302" y="2846486"/>
            <a:ext cx="2577373" cy="4011515"/>
          </a:xfrm>
          <a:custGeom>
            <a:avLst/>
            <a:gdLst>
              <a:gd name="connsiteX0" fmla="*/ 0 w 2577373"/>
              <a:gd name="connsiteY0" fmla="*/ 0 h 4011515"/>
              <a:gd name="connsiteX1" fmla="*/ 2577373 w 2577373"/>
              <a:gd name="connsiteY1" fmla="*/ 0 h 4011515"/>
              <a:gd name="connsiteX2" fmla="*/ 2577373 w 2577373"/>
              <a:gd name="connsiteY2" fmla="*/ 4011515 h 4011515"/>
              <a:gd name="connsiteX3" fmla="*/ 0 w 2577373"/>
              <a:gd name="connsiteY3" fmla="*/ 4011515 h 401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7373" h="4011515">
                <a:moveTo>
                  <a:pt x="0" y="0"/>
                </a:moveTo>
                <a:lnTo>
                  <a:pt x="2577373" y="0"/>
                </a:lnTo>
                <a:lnTo>
                  <a:pt x="2577373" y="4011515"/>
                </a:lnTo>
                <a:lnTo>
                  <a:pt x="0" y="4011515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074D80-D7FF-48B2-9E7F-3F68F4E51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55860"/>
            <a:ext cx="11277600" cy="6020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100000"/>
              </a:lnSpc>
              <a:defRPr sz="3500" b="0">
                <a:solidFill>
                  <a:schemeClr val="tx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E026706C-E833-4A06-B637-7E86AD724F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200" y="6147196"/>
            <a:ext cx="3009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>
                <a:solidFill>
                  <a:schemeClr val="tx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Pitch Deck | </a:t>
            </a:r>
            <a:r>
              <a:rPr lang="en-US" dirty="0">
                <a:solidFill>
                  <a:schemeClr val="accent1"/>
                </a:solidFill>
              </a:rPr>
              <a:t>Presentation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396E91C-30AD-4F4D-AB37-B985AE825DA3}"/>
              </a:ext>
            </a:extLst>
          </p:cNvPr>
          <p:cNvSpPr/>
          <p:nvPr userDrawn="1"/>
        </p:nvSpPr>
        <p:spPr>
          <a:xfrm>
            <a:off x="11323495" y="6125368"/>
            <a:ext cx="411305" cy="40878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03C49F2E-2C94-4AA8-A832-005038B093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82926" y="6227339"/>
            <a:ext cx="492443" cy="204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8B2BE56-A1DF-44BF-AF31-08C6097C884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7487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0">
            <a:extLst>
              <a:ext uri="{FF2B5EF4-FFF2-40B4-BE49-F238E27FC236}">
                <a16:creationId xmlns:a16="http://schemas.microsoft.com/office/drawing/2014/main" id="{865C581E-BC69-B042-B03C-DF4690536B1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05651" y="1420257"/>
            <a:ext cx="4104186" cy="5437743"/>
          </a:xfrm>
          <a:custGeom>
            <a:avLst/>
            <a:gdLst>
              <a:gd name="connsiteX0" fmla="*/ 0 w 5337840"/>
              <a:gd name="connsiteY0" fmla="*/ 0 h 4019207"/>
              <a:gd name="connsiteX1" fmla="*/ 5337840 w 5337840"/>
              <a:gd name="connsiteY1" fmla="*/ 0 h 4019207"/>
              <a:gd name="connsiteX2" fmla="*/ 5337840 w 5337840"/>
              <a:gd name="connsiteY2" fmla="*/ 4019207 h 4019207"/>
              <a:gd name="connsiteX3" fmla="*/ 0 w 5337840"/>
              <a:gd name="connsiteY3" fmla="*/ 4019207 h 4019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37840" h="4019207">
                <a:moveTo>
                  <a:pt x="0" y="0"/>
                </a:moveTo>
                <a:lnTo>
                  <a:pt x="5337840" y="0"/>
                </a:lnTo>
                <a:lnTo>
                  <a:pt x="5337840" y="4019207"/>
                </a:lnTo>
                <a:lnTo>
                  <a:pt x="0" y="4019207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074D80-D7FF-48B2-9E7F-3F68F4E51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55860"/>
            <a:ext cx="11277600" cy="6020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100000"/>
              </a:lnSpc>
              <a:defRPr sz="3500" b="0">
                <a:solidFill>
                  <a:schemeClr val="tx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E026706C-E833-4A06-B637-7E86AD724F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200" y="6147196"/>
            <a:ext cx="3009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>
                <a:solidFill>
                  <a:schemeClr val="tx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Pitch Deck | </a:t>
            </a:r>
            <a:r>
              <a:rPr lang="en-US" dirty="0">
                <a:solidFill>
                  <a:schemeClr val="accent1"/>
                </a:solidFill>
              </a:rPr>
              <a:t>Presentation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396E91C-30AD-4F4D-AB37-B985AE825DA3}"/>
              </a:ext>
            </a:extLst>
          </p:cNvPr>
          <p:cNvSpPr/>
          <p:nvPr userDrawn="1"/>
        </p:nvSpPr>
        <p:spPr>
          <a:xfrm>
            <a:off x="11323495" y="6125368"/>
            <a:ext cx="411305" cy="40878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03C49F2E-2C94-4AA8-A832-005038B093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82926" y="6227339"/>
            <a:ext cx="492443" cy="204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8B2BE56-A1DF-44BF-AF31-08C6097C884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3937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76BC0B-67FE-BCDD-A824-C1E7731DE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DFB17C-6D20-39D6-317F-5D9B8168C1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3CDDB3-A1DF-C219-541A-543C197A13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66580-50AE-4EF6-9373-790C372A67E3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17B197-75E7-4D79-45D6-FB203A18F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9D3E84-7630-DCEF-AF15-CA1A3623A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F8937-4937-44E1-8EC6-7B7490C301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16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0">
            <a:extLst>
              <a:ext uri="{FF2B5EF4-FFF2-40B4-BE49-F238E27FC236}">
                <a16:creationId xmlns:a16="http://schemas.microsoft.com/office/drawing/2014/main" id="{D6C03D05-04D6-E839-432A-044D43332CE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36839" y="2131572"/>
            <a:ext cx="4860662" cy="3176881"/>
          </a:xfrm>
          <a:custGeom>
            <a:avLst/>
            <a:gdLst>
              <a:gd name="connsiteX0" fmla="*/ 0 w 5337840"/>
              <a:gd name="connsiteY0" fmla="*/ 0 h 4019207"/>
              <a:gd name="connsiteX1" fmla="*/ 5337840 w 5337840"/>
              <a:gd name="connsiteY1" fmla="*/ 0 h 4019207"/>
              <a:gd name="connsiteX2" fmla="*/ 5337840 w 5337840"/>
              <a:gd name="connsiteY2" fmla="*/ 4019207 h 4019207"/>
              <a:gd name="connsiteX3" fmla="*/ 0 w 5337840"/>
              <a:gd name="connsiteY3" fmla="*/ 4019207 h 4019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37840" h="4019207">
                <a:moveTo>
                  <a:pt x="0" y="0"/>
                </a:moveTo>
                <a:lnTo>
                  <a:pt x="5337840" y="0"/>
                </a:lnTo>
                <a:lnTo>
                  <a:pt x="5337840" y="4019207"/>
                </a:lnTo>
                <a:lnTo>
                  <a:pt x="0" y="4019207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074D80-D7FF-48B2-9E7F-3F68F4E51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55860"/>
            <a:ext cx="11277600" cy="6020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100000"/>
              </a:lnSpc>
              <a:defRPr sz="3500" b="0">
                <a:solidFill>
                  <a:schemeClr val="tx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E026706C-E833-4A06-B637-7E86AD724F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200" y="6147196"/>
            <a:ext cx="3009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>
                <a:solidFill>
                  <a:schemeClr val="tx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Pitch Deck | </a:t>
            </a:r>
            <a:r>
              <a:rPr lang="en-US" dirty="0">
                <a:solidFill>
                  <a:schemeClr val="accent1"/>
                </a:solidFill>
              </a:rPr>
              <a:t>Presentation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396E91C-30AD-4F4D-AB37-B985AE825DA3}"/>
              </a:ext>
            </a:extLst>
          </p:cNvPr>
          <p:cNvSpPr/>
          <p:nvPr userDrawn="1"/>
        </p:nvSpPr>
        <p:spPr>
          <a:xfrm>
            <a:off x="11323495" y="6125368"/>
            <a:ext cx="411305" cy="40878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03C49F2E-2C94-4AA8-A832-005038B093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82926" y="6227339"/>
            <a:ext cx="492443" cy="204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8B2BE56-A1DF-44BF-AF31-08C6097C884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0594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8DE72AF-D0CF-50ED-6308-488BE904AD5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49580" y="1616816"/>
            <a:ext cx="5337840" cy="4019207"/>
          </a:xfrm>
          <a:custGeom>
            <a:avLst/>
            <a:gdLst>
              <a:gd name="connsiteX0" fmla="*/ 0 w 5337840"/>
              <a:gd name="connsiteY0" fmla="*/ 0 h 4019207"/>
              <a:gd name="connsiteX1" fmla="*/ 5337840 w 5337840"/>
              <a:gd name="connsiteY1" fmla="*/ 0 h 4019207"/>
              <a:gd name="connsiteX2" fmla="*/ 5337840 w 5337840"/>
              <a:gd name="connsiteY2" fmla="*/ 4019207 h 4019207"/>
              <a:gd name="connsiteX3" fmla="*/ 0 w 5337840"/>
              <a:gd name="connsiteY3" fmla="*/ 4019207 h 4019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37840" h="4019207">
                <a:moveTo>
                  <a:pt x="0" y="0"/>
                </a:moveTo>
                <a:lnTo>
                  <a:pt x="5337840" y="0"/>
                </a:lnTo>
                <a:lnTo>
                  <a:pt x="5337840" y="4019207"/>
                </a:lnTo>
                <a:lnTo>
                  <a:pt x="0" y="4019207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074D80-D7FF-48B2-9E7F-3F68F4E51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55860"/>
            <a:ext cx="11277600" cy="6020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100000"/>
              </a:lnSpc>
              <a:defRPr sz="3500" b="0">
                <a:solidFill>
                  <a:schemeClr val="tx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E026706C-E833-4A06-B637-7E86AD724F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200" y="6147196"/>
            <a:ext cx="3009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>
                <a:solidFill>
                  <a:schemeClr val="tx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Pitch Deck | </a:t>
            </a:r>
            <a:r>
              <a:rPr lang="en-US" dirty="0">
                <a:solidFill>
                  <a:schemeClr val="accent1"/>
                </a:solidFill>
              </a:rPr>
              <a:t>Presentation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396E91C-30AD-4F4D-AB37-B985AE825DA3}"/>
              </a:ext>
            </a:extLst>
          </p:cNvPr>
          <p:cNvSpPr/>
          <p:nvPr userDrawn="1"/>
        </p:nvSpPr>
        <p:spPr>
          <a:xfrm>
            <a:off x="11323495" y="6125368"/>
            <a:ext cx="411305" cy="40878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03C49F2E-2C94-4AA8-A832-005038B093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82926" y="6227339"/>
            <a:ext cx="492443" cy="204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8B2BE56-A1DF-44BF-AF31-08C6097C884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9675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53AA33C-3424-488C-F533-A90BDDA3676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429500" y="1523273"/>
            <a:ext cx="4057650" cy="2074083"/>
          </a:xfrm>
          <a:custGeom>
            <a:avLst/>
            <a:gdLst>
              <a:gd name="connsiteX0" fmla="*/ 0 w 4057650"/>
              <a:gd name="connsiteY0" fmla="*/ 0 h 2074083"/>
              <a:gd name="connsiteX1" fmla="*/ 4057650 w 4057650"/>
              <a:gd name="connsiteY1" fmla="*/ 0 h 2074083"/>
              <a:gd name="connsiteX2" fmla="*/ 4057650 w 4057650"/>
              <a:gd name="connsiteY2" fmla="*/ 2074083 h 2074083"/>
              <a:gd name="connsiteX3" fmla="*/ 0 w 4057650"/>
              <a:gd name="connsiteY3" fmla="*/ 2074083 h 2074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57650" h="2074083">
                <a:moveTo>
                  <a:pt x="0" y="0"/>
                </a:moveTo>
                <a:lnTo>
                  <a:pt x="4057650" y="0"/>
                </a:lnTo>
                <a:lnTo>
                  <a:pt x="4057650" y="2074083"/>
                </a:lnTo>
                <a:lnTo>
                  <a:pt x="0" y="2074083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F5CAE077-F31E-D6D7-BA01-668B928211F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429500" y="3761706"/>
            <a:ext cx="4057650" cy="2074083"/>
          </a:xfrm>
          <a:custGeom>
            <a:avLst/>
            <a:gdLst>
              <a:gd name="connsiteX0" fmla="*/ 0 w 4057650"/>
              <a:gd name="connsiteY0" fmla="*/ 0 h 2074083"/>
              <a:gd name="connsiteX1" fmla="*/ 4057650 w 4057650"/>
              <a:gd name="connsiteY1" fmla="*/ 0 h 2074083"/>
              <a:gd name="connsiteX2" fmla="*/ 4057650 w 4057650"/>
              <a:gd name="connsiteY2" fmla="*/ 2074083 h 2074083"/>
              <a:gd name="connsiteX3" fmla="*/ 0 w 4057650"/>
              <a:gd name="connsiteY3" fmla="*/ 2074083 h 2074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57650" h="2074083">
                <a:moveTo>
                  <a:pt x="0" y="0"/>
                </a:moveTo>
                <a:lnTo>
                  <a:pt x="4057650" y="0"/>
                </a:lnTo>
                <a:lnTo>
                  <a:pt x="4057650" y="2074083"/>
                </a:lnTo>
                <a:lnTo>
                  <a:pt x="0" y="2074083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074D80-D7FF-48B2-9E7F-3F68F4E51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55860"/>
            <a:ext cx="11277600" cy="6020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100000"/>
              </a:lnSpc>
              <a:defRPr sz="3500" b="0">
                <a:solidFill>
                  <a:schemeClr val="tx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E026706C-E833-4A06-B637-7E86AD724F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200" y="6147196"/>
            <a:ext cx="3009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>
                <a:solidFill>
                  <a:schemeClr val="tx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Pitch Deck | </a:t>
            </a:r>
            <a:r>
              <a:rPr lang="en-US" dirty="0">
                <a:solidFill>
                  <a:schemeClr val="accent1"/>
                </a:solidFill>
              </a:rPr>
              <a:t>Presentation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396E91C-30AD-4F4D-AB37-B985AE825DA3}"/>
              </a:ext>
            </a:extLst>
          </p:cNvPr>
          <p:cNvSpPr/>
          <p:nvPr userDrawn="1"/>
        </p:nvSpPr>
        <p:spPr>
          <a:xfrm>
            <a:off x="11323495" y="6125368"/>
            <a:ext cx="411305" cy="40878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03C49F2E-2C94-4AA8-A832-005038B093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82926" y="6227339"/>
            <a:ext cx="492443" cy="204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8B2BE56-A1DF-44BF-AF31-08C6097C884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4631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44774A43-06A1-0C8E-AC6C-03F94C44C6C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25009" y="1976652"/>
            <a:ext cx="2257508" cy="1601432"/>
          </a:xfrm>
          <a:custGeom>
            <a:avLst/>
            <a:gdLst>
              <a:gd name="connsiteX0" fmla="*/ 0 w 2257508"/>
              <a:gd name="connsiteY0" fmla="*/ 0 h 1601432"/>
              <a:gd name="connsiteX1" fmla="*/ 2257508 w 2257508"/>
              <a:gd name="connsiteY1" fmla="*/ 0 h 1601432"/>
              <a:gd name="connsiteX2" fmla="*/ 2257508 w 2257508"/>
              <a:gd name="connsiteY2" fmla="*/ 1601432 h 1601432"/>
              <a:gd name="connsiteX3" fmla="*/ 0 w 2257508"/>
              <a:gd name="connsiteY3" fmla="*/ 1601432 h 1601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57508" h="1601432">
                <a:moveTo>
                  <a:pt x="0" y="0"/>
                </a:moveTo>
                <a:lnTo>
                  <a:pt x="2257508" y="0"/>
                </a:lnTo>
                <a:lnTo>
                  <a:pt x="2257508" y="1601432"/>
                </a:lnTo>
                <a:lnTo>
                  <a:pt x="0" y="1601432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CB53F2F4-4576-C247-FDB0-9027B90376B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001332" y="1976652"/>
            <a:ext cx="2257508" cy="1601432"/>
          </a:xfrm>
          <a:custGeom>
            <a:avLst/>
            <a:gdLst>
              <a:gd name="connsiteX0" fmla="*/ 0 w 2257508"/>
              <a:gd name="connsiteY0" fmla="*/ 0 h 1601432"/>
              <a:gd name="connsiteX1" fmla="*/ 2257508 w 2257508"/>
              <a:gd name="connsiteY1" fmla="*/ 0 h 1601432"/>
              <a:gd name="connsiteX2" fmla="*/ 2257508 w 2257508"/>
              <a:gd name="connsiteY2" fmla="*/ 1601432 h 1601432"/>
              <a:gd name="connsiteX3" fmla="*/ 0 w 2257508"/>
              <a:gd name="connsiteY3" fmla="*/ 1601432 h 1601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57508" h="1601432">
                <a:moveTo>
                  <a:pt x="0" y="0"/>
                </a:moveTo>
                <a:lnTo>
                  <a:pt x="2257508" y="0"/>
                </a:lnTo>
                <a:lnTo>
                  <a:pt x="2257508" y="1601432"/>
                </a:lnTo>
                <a:lnTo>
                  <a:pt x="0" y="1601432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000"/>
            </a:lvl1pPr>
          </a:lstStyle>
          <a:p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E1D1BC2E-30E2-E0DA-546A-BBEE8D2BD58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377655" y="1976652"/>
            <a:ext cx="2257508" cy="1601432"/>
          </a:xfrm>
          <a:custGeom>
            <a:avLst/>
            <a:gdLst>
              <a:gd name="connsiteX0" fmla="*/ 0 w 2257508"/>
              <a:gd name="connsiteY0" fmla="*/ 0 h 1601432"/>
              <a:gd name="connsiteX1" fmla="*/ 2257508 w 2257508"/>
              <a:gd name="connsiteY1" fmla="*/ 0 h 1601432"/>
              <a:gd name="connsiteX2" fmla="*/ 2257508 w 2257508"/>
              <a:gd name="connsiteY2" fmla="*/ 1601432 h 1601432"/>
              <a:gd name="connsiteX3" fmla="*/ 0 w 2257508"/>
              <a:gd name="connsiteY3" fmla="*/ 1601432 h 1601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57508" h="1601432">
                <a:moveTo>
                  <a:pt x="0" y="0"/>
                </a:moveTo>
                <a:lnTo>
                  <a:pt x="2257508" y="0"/>
                </a:lnTo>
                <a:lnTo>
                  <a:pt x="2257508" y="1601432"/>
                </a:lnTo>
                <a:lnTo>
                  <a:pt x="0" y="1601432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074D80-D7FF-48B2-9E7F-3F68F4E51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55860"/>
            <a:ext cx="11277600" cy="6020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100000"/>
              </a:lnSpc>
              <a:defRPr sz="3500" b="0">
                <a:solidFill>
                  <a:schemeClr val="tx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E026706C-E833-4A06-B637-7E86AD724F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200" y="6147196"/>
            <a:ext cx="3009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>
                <a:solidFill>
                  <a:schemeClr val="tx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Pitch Deck | </a:t>
            </a:r>
            <a:r>
              <a:rPr lang="en-US" dirty="0">
                <a:solidFill>
                  <a:schemeClr val="accent1"/>
                </a:solidFill>
              </a:rPr>
              <a:t>Presentation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396E91C-30AD-4F4D-AB37-B985AE825DA3}"/>
              </a:ext>
            </a:extLst>
          </p:cNvPr>
          <p:cNvSpPr/>
          <p:nvPr userDrawn="1"/>
        </p:nvSpPr>
        <p:spPr>
          <a:xfrm>
            <a:off x="11323495" y="6125368"/>
            <a:ext cx="411305" cy="40878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03C49F2E-2C94-4AA8-A832-005038B093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82926" y="6227339"/>
            <a:ext cx="492443" cy="204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8B2BE56-A1DF-44BF-AF31-08C6097C884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796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DD94EB2-BD19-1126-B144-91B8808C9BC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560458" y="1621363"/>
            <a:ext cx="4615543" cy="2054993"/>
          </a:xfrm>
          <a:custGeom>
            <a:avLst/>
            <a:gdLst>
              <a:gd name="connsiteX0" fmla="*/ 0 w 4615543"/>
              <a:gd name="connsiteY0" fmla="*/ 0 h 2054993"/>
              <a:gd name="connsiteX1" fmla="*/ 4615543 w 4615543"/>
              <a:gd name="connsiteY1" fmla="*/ 0 h 2054993"/>
              <a:gd name="connsiteX2" fmla="*/ 4615543 w 4615543"/>
              <a:gd name="connsiteY2" fmla="*/ 2054993 h 2054993"/>
              <a:gd name="connsiteX3" fmla="*/ 0 w 4615543"/>
              <a:gd name="connsiteY3" fmla="*/ 2054993 h 2054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15543" h="2054993">
                <a:moveTo>
                  <a:pt x="0" y="0"/>
                </a:moveTo>
                <a:lnTo>
                  <a:pt x="4615543" y="0"/>
                </a:lnTo>
                <a:lnTo>
                  <a:pt x="4615543" y="2054993"/>
                </a:lnTo>
                <a:lnTo>
                  <a:pt x="0" y="2054993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500"/>
            </a:lvl1pPr>
          </a:lstStyle>
          <a:p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CB2FD7F6-ECDF-A321-0B85-5744AC0A240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560458" y="3871077"/>
            <a:ext cx="4615543" cy="2054993"/>
          </a:xfrm>
          <a:custGeom>
            <a:avLst/>
            <a:gdLst>
              <a:gd name="connsiteX0" fmla="*/ 0 w 4615543"/>
              <a:gd name="connsiteY0" fmla="*/ 0 h 2054993"/>
              <a:gd name="connsiteX1" fmla="*/ 4615543 w 4615543"/>
              <a:gd name="connsiteY1" fmla="*/ 0 h 2054993"/>
              <a:gd name="connsiteX2" fmla="*/ 4615543 w 4615543"/>
              <a:gd name="connsiteY2" fmla="*/ 2054993 h 2054993"/>
              <a:gd name="connsiteX3" fmla="*/ 0 w 4615543"/>
              <a:gd name="connsiteY3" fmla="*/ 2054993 h 2054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15543" h="2054993">
                <a:moveTo>
                  <a:pt x="0" y="0"/>
                </a:moveTo>
                <a:lnTo>
                  <a:pt x="4615543" y="0"/>
                </a:lnTo>
                <a:lnTo>
                  <a:pt x="4615543" y="2054993"/>
                </a:lnTo>
                <a:lnTo>
                  <a:pt x="0" y="2054993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500"/>
            </a:lvl1pPr>
          </a:lstStyle>
          <a:p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074D80-D7FF-48B2-9E7F-3F68F4E51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55860"/>
            <a:ext cx="11277600" cy="6020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100000"/>
              </a:lnSpc>
              <a:defRPr sz="3500" b="0">
                <a:solidFill>
                  <a:schemeClr val="tx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E026706C-E833-4A06-B637-7E86AD724F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200" y="6147196"/>
            <a:ext cx="3009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>
                <a:solidFill>
                  <a:schemeClr val="tx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Pitch Deck | </a:t>
            </a:r>
            <a:r>
              <a:rPr lang="en-US" dirty="0">
                <a:solidFill>
                  <a:schemeClr val="accent1"/>
                </a:solidFill>
              </a:rPr>
              <a:t>Presentation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396E91C-30AD-4F4D-AB37-B985AE825DA3}"/>
              </a:ext>
            </a:extLst>
          </p:cNvPr>
          <p:cNvSpPr/>
          <p:nvPr userDrawn="1"/>
        </p:nvSpPr>
        <p:spPr>
          <a:xfrm>
            <a:off x="11323495" y="6125368"/>
            <a:ext cx="411305" cy="40878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03C49F2E-2C94-4AA8-A832-005038B093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82926" y="6227339"/>
            <a:ext cx="492443" cy="204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8B2BE56-A1DF-44BF-AF31-08C6097C884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3120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074D80-D7FF-48B2-9E7F-3F68F4E51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55860"/>
            <a:ext cx="11277600" cy="6020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100000"/>
              </a:lnSpc>
              <a:defRPr sz="3500" b="0">
                <a:solidFill>
                  <a:schemeClr val="tx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67809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28722DE-8A69-48A9-A01D-9A09400A147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044164" y="1622877"/>
            <a:ext cx="6731001" cy="4376739"/>
          </a:xfrm>
          <a:custGeom>
            <a:avLst/>
            <a:gdLst>
              <a:gd name="connsiteX0" fmla="*/ 2517775 w 6731001"/>
              <a:gd name="connsiteY0" fmla="*/ 2720975 h 4376739"/>
              <a:gd name="connsiteX1" fmla="*/ 3343275 w 6731001"/>
              <a:gd name="connsiteY1" fmla="*/ 3548857 h 4376739"/>
              <a:gd name="connsiteX2" fmla="*/ 2517775 w 6731001"/>
              <a:gd name="connsiteY2" fmla="*/ 4376739 h 4376739"/>
              <a:gd name="connsiteX3" fmla="*/ 1692275 w 6731001"/>
              <a:gd name="connsiteY3" fmla="*/ 3548857 h 4376739"/>
              <a:gd name="connsiteX4" fmla="*/ 2517775 w 6731001"/>
              <a:gd name="connsiteY4" fmla="*/ 2720975 h 4376739"/>
              <a:gd name="connsiteX5" fmla="*/ 619919 w 6731001"/>
              <a:gd name="connsiteY5" fmla="*/ 2335213 h 4376739"/>
              <a:gd name="connsiteX6" fmla="*/ 1239838 w 6731001"/>
              <a:gd name="connsiteY6" fmla="*/ 2955926 h 4376739"/>
              <a:gd name="connsiteX7" fmla="*/ 619919 w 6731001"/>
              <a:gd name="connsiteY7" fmla="*/ 3576639 h 4376739"/>
              <a:gd name="connsiteX8" fmla="*/ 0 w 6731001"/>
              <a:gd name="connsiteY8" fmla="*/ 2955926 h 4376739"/>
              <a:gd name="connsiteX9" fmla="*/ 619919 w 6731001"/>
              <a:gd name="connsiteY9" fmla="*/ 2335213 h 4376739"/>
              <a:gd name="connsiteX10" fmla="*/ 5110163 w 6731001"/>
              <a:gd name="connsiteY10" fmla="*/ 739775 h 4376739"/>
              <a:gd name="connsiteX11" fmla="*/ 6731001 w 6731001"/>
              <a:gd name="connsiteY11" fmla="*/ 2362200 h 4376739"/>
              <a:gd name="connsiteX12" fmla="*/ 5110163 w 6731001"/>
              <a:gd name="connsiteY12" fmla="*/ 3984625 h 4376739"/>
              <a:gd name="connsiteX13" fmla="*/ 3489325 w 6731001"/>
              <a:gd name="connsiteY13" fmla="*/ 2362200 h 4376739"/>
              <a:gd name="connsiteX14" fmla="*/ 5110163 w 6731001"/>
              <a:gd name="connsiteY14" fmla="*/ 739775 h 4376739"/>
              <a:gd name="connsiteX15" fmla="*/ 2155825 w 6731001"/>
              <a:gd name="connsiteY15" fmla="*/ 0 h 4376739"/>
              <a:gd name="connsiteX16" fmla="*/ 3263900 w 6731001"/>
              <a:gd name="connsiteY16" fmla="*/ 1109663 h 4376739"/>
              <a:gd name="connsiteX17" fmla="*/ 2155825 w 6731001"/>
              <a:gd name="connsiteY17" fmla="*/ 2219326 h 4376739"/>
              <a:gd name="connsiteX18" fmla="*/ 1047750 w 6731001"/>
              <a:gd name="connsiteY18" fmla="*/ 1109663 h 4376739"/>
              <a:gd name="connsiteX19" fmla="*/ 2155825 w 6731001"/>
              <a:gd name="connsiteY19" fmla="*/ 0 h 4376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731001" h="4376739">
                <a:moveTo>
                  <a:pt x="2517775" y="2720975"/>
                </a:moveTo>
                <a:cubicBezTo>
                  <a:pt x="2973686" y="2720975"/>
                  <a:pt x="3343275" y="3091630"/>
                  <a:pt x="3343275" y="3548857"/>
                </a:cubicBezTo>
                <a:cubicBezTo>
                  <a:pt x="3343275" y="4006084"/>
                  <a:pt x="2973686" y="4376739"/>
                  <a:pt x="2517775" y="4376739"/>
                </a:cubicBezTo>
                <a:cubicBezTo>
                  <a:pt x="2061864" y="4376739"/>
                  <a:pt x="1692275" y="4006084"/>
                  <a:pt x="1692275" y="3548857"/>
                </a:cubicBezTo>
                <a:cubicBezTo>
                  <a:pt x="1692275" y="3091630"/>
                  <a:pt x="2061864" y="2720975"/>
                  <a:pt x="2517775" y="2720975"/>
                </a:cubicBezTo>
                <a:close/>
                <a:moveTo>
                  <a:pt x="619919" y="2335213"/>
                </a:moveTo>
                <a:cubicBezTo>
                  <a:pt x="962291" y="2335213"/>
                  <a:pt x="1239838" y="2613116"/>
                  <a:pt x="1239838" y="2955926"/>
                </a:cubicBezTo>
                <a:cubicBezTo>
                  <a:pt x="1239838" y="3298736"/>
                  <a:pt x="962291" y="3576639"/>
                  <a:pt x="619919" y="3576639"/>
                </a:cubicBezTo>
                <a:cubicBezTo>
                  <a:pt x="277547" y="3576639"/>
                  <a:pt x="0" y="3298736"/>
                  <a:pt x="0" y="2955926"/>
                </a:cubicBezTo>
                <a:cubicBezTo>
                  <a:pt x="0" y="2613116"/>
                  <a:pt x="277547" y="2335213"/>
                  <a:pt x="619919" y="2335213"/>
                </a:cubicBezTo>
                <a:close/>
                <a:moveTo>
                  <a:pt x="5110163" y="739775"/>
                </a:moveTo>
                <a:cubicBezTo>
                  <a:pt x="6005327" y="739775"/>
                  <a:pt x="6731001" y="1466159"/>
                  <a:pt x="6731001" y="2362200"/>
                </a:cubicBezTo>
                <a:cubicBezTo>
                  <a:pt x="6731001" y="3258241"/>
                  <a:pt x="6005327" y="3984625"/>
                  <a:pt x="5110163" y="3984625"/>
                </a:cubicBezTo>
                <a:cubicBezTo>
                  <a:pt x="4214999" y="3984625"/>
                  <a:pt x="3489325" y="3258241"/>
                  <a:pt x="3489325" y="2362200"/>
                </a:cubicBezTo>
                <a:cubicBezTo>
                  <a:pt x="3489325" y="1466159"/>
                  <a:pt x="4214999" y="739775"/>
                  <a:pt x="5110163" y="739775"/>
                </a:cubicBezTo>
                <a:close/>
                <a:moveTo>
                  <a:pt x="2155825" y="0"/>
                </a:moveTo>
                <a:cubicBezTo>
                  <a:pt x="2767798" y="0"/>
                  <a:pt x="3263900" y="496813"/>
                  <a:pt x="3263900" y="1109663"/>
                </a:cubicBezTo>
                <a:cubicBezTo>
                  <a:pt x="3263900" y="1722513"/>
                  <a:pt x="2767798" y="2219326"/>
                  <a:pt x="2155825" y="2219326"/>
                </a:cubicBezTo>
                <a:cubicBezTo>
                  <a:pt x="1543852" y="2219326"/>
                  <a:pt x="1047750" y="1722513"/>
                  <a:pt x="1047750" y="1109663"/>
                </a:cubicBezTo>
                <a:cubicBezTo>
                  <a:pt x="1047750" y="496813"/>
                  <a:pt x="1543852" y="0"/>
                  <a:pt x="215582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500"/>
            </a:lvl1pPr>
          </a:lstStyle>
          <a:p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074D80-D7FF-48B2-9E7F-3F68F4E51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55860"/>
            <a:ext cx="11277600" cy="6020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100000"/>
              </a:lnSpc>
              <a:defRPr sz="3500" b="0">
                <a:solidFill>
                  <a:schemeClr val="tx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2897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6B4BC1A-B897-48C8-A5B7-975DD3B3CDD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00650" cy="6858000"/>
          </a:xfrm>
          <a:custGeom>
            <a:avLst/>
            <a:gdLst>
              <a:gd name="connsiteX0" fmla="*/ 0 w 5200650"/>
              <a:gd name="connsiteY0" fmla="*/ 0 h 6858000"/>
              <a:gd name="connsiteX1" fmla="*/ 5200650 w 5200650"/>
              <a:gd name="connsiteY1" fmla="*/ 0 h 6858000"/>
              <a:gd name="connsiteX2" fmla="*/ 5200650 w 5200650"/>
              <a:gd name="connsiteY2" fmla="*/ 6858000 h 6858000"/>
              <a:gd name="connsiteX3" fmla="*/ 0 w 520065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00650" h="6858000">
                <a:moveTo>
                  <a:pt x="0" y="0"/>
                </a:moveTo>
                <a:lnTo>
                  <a:pt x="5200650" y="0"/>
                </a:lnTo>
                <a:lnTo>
                  <a:pt x="520065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5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263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E0D50B5-E854-4A97-ADE4-8739230F81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976812" y="1397000"/>
            <a:ext cx="2043114" cy="5051426"/>
          </a:xfrm>
          <a:custGeom>
            <a:avLst/>
            <a:gdLst>
              <a:gd name="connsiteX0" fmla="*/ 1021557 w 2043114"/>
              <a:gd name="connsiteY0" fmla="*/ 0 h 5051426"/>
              <a:gd name="connsiteX1" fmla="*/ 2043114 w 2043114"/>
              <a:gd name="connsiteY1" fmla="*/ 1021557 h 5051426"/>
              <a:gd name="connsiteX2" fmla="*/ 1743907 w 2043114"/>
              <a:gd name="connsiteY2" fmla="*/ 1743907 h 5051426"/>
              <a:gd name="connsiteX3" fmla="*/ 1604187 w 2043114"/>
              <a:gd name="connsiteY3" fmla="*/ 1859186 h 5051426"/>
              <a:gd name="connsiteX4" fmla="*/ 1697519 w 2043114"/>
              <a:gd name="connsiteY4" fmla="*/ 1972306 h 5051426"/>
              <a:gd name="connsiteX5" fmla="*/ 1836739 w 2043114"/>
              <a:gd name="connsiteY5" fmla="*/ 2428082 h 5051426"/>
              <a:gd name="connsiteX6" fmla="*/ 1597978 w 2043114"/>
              <a:gd name="connsiteY6" fmla="*/ 3004503 h 5051426"/>
              <a:gd name="connsiteX7" fmla="*/ 1482412 w 2043114"/>
              <a:gd name="connsiteY7" fmla="*/ 3099854 h 5051426"/>
              <a:gd name="connsiteX8" fmla="*/ 1488530 w 2043114"/>
              <a:gd name="connsiteY8" fmla="*/ 3104901 h 5051426"/>
              <a:gd name="connsiteX9" fmla="*/ 1681956 w 2043114"/>
              <a:gd name="connsiteY9" fmla="*/ 3571875 h 5051426"/>
              <a:gd name="connsiteX10" fmla="*/ 1390792 w 2043114"/>
              <a:gd name="connsiteY10" fmla="*/ 4119489 h 5051426"/>
              <a:gd name="connsiteX11" fmla="*/ 1386930 w 2043114"/>
              <a:gd name="connsiteY11" fmla="*/ 4121586 h 5051426"/>
              <a:gd name="connsiteX12" fmla="*/ 1402096 w 2043114"/>
              <a:gd name="connsiteY12" fmla="*/ 4134080 h 5051426"/>
              <a:gd name="connsiteX13" fmla="*/ 1559720 w 2043114"/>
              <a:gd name="connsiteY13" fmla="*/ 4514057 h 5051426"/>
              <a:gd name="connsiteX14" fmla="*/ 1021557 w 2043114"/>
              <a:gd name="connsiteY14" fmla="*/ 5051426 h 5051426"/>
              <a:gd name="connsiteX15" fmla="*/ 483394 w 2043114"/>
              <a:gd name="connsiteY15" fmla="*/ 4514057 h 5051426"/>
              <a:gd name="connsiteX16" fmla="*/ 641019 w 2043114"/>
              <a:gd name="connsiteY16" fmla="*/ 4134080 h 5051426"/>
              <a:gd name="connsiteX17" fmla="*/ 656183 w 2043114"/>
              <a:gd name="connsiteY17" fmla="*/ 4121586 h 5051426"/>
              <a:gd name="connsiteX18" fmla="*/ 652320 w 2043114"/>
              <a:gd name="connsiteY18" fmla="*/ 4119489 h 5051426"/>
              <a:gd name="connsiteX19" fmla="*/ 361156 w 2043114"/>
              <a:gd name="connsiteY19" fmla="*/ 3571875 h 5051426"/>
              <a:gd name="connsiteX20" fmla="*/ 554583 w 2043114"/>
              <a:gd name="connsiteY20" fmla="*/ 3104901 h 5051426"/>
              <a:gd name="connsiteX21" fmla="*/ 560702 w 2043114"/>
              <a:gd name="connsiteY21" fmla="*/ 3099853 h 5051426"/>
              <a:gd name="connsiteX22" fmla="*/ 445136 w 2043114"/>
              <a:gd name="connsiteY22" fmla="*/ 3004503 h 5051426"/>
              <a:gd name="connsiteX23" fmla="*/ 206375 w 2043114"/>
              <a:gd name="connsiteY23" fmla="*/ 2428082 h 5051426"/>
              <a:gd name="connsiteX24" fmla="*/ 345595 w 2043114"/>
              <a:gd name="connsiteY24" fmla="*/ 1972306 h 5051426"/>
              <a:gd name="connsiteX25" fmla="*/ 438927 w 2043114"/>
              <a:gd name="connsiteY25" fmla="*/ 1859186 h 5051426"/>
              <a:gd name="connsiteX26" fmla="*/ 299207 w 2043114"/>
              <a:gd name="connsiteY26" fmla="*/ 1743907 h 5051426"/>
              <a:gd name="connsiteX27" fmla="*/ 0 w 2043114"/>
              <a:gd name="connsiteY27" fmla="*/ 1021557 h 5051426"/>
              <a:gd name="connsiteX28" fmla="*/ 1021557 w 2043114"/>
              <a:gd name="connsiteY28" fmla="*/ 0 h 5051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2043114" h="5051426">
                <a:moveTo>
                  <a:pt x="1021557" y="0"/>
                </a:moveTo>
                <a:cubicBezTo>
                  <a:pt x="1585747" y="0"/>
                  <a:pt x="2043114" y="457367"/>
                  <a:pt x="2043114" y="1021557"/>
                </a:cubicBezTo>
                <a:cubicBezTo>
                  <a:pt x="2043114" y="1303652"/>
                  <a:pt x="1928772" y="1559041"/>
                  <a:pt x="1743907" y="1743907"/>
                </a:cubicBezTo>
                <a:lnTo>
                  <a:pt x="1604187" y="1859186"/>
                </a:lnTo>
                <a:lnTo>
                  <a:pt x="1697519" y="1972306"/>
                </a:lnTo>
                <a:cubicBezTo>
                  <a:pt x="1785415" y="2102410"/>
                  <a:pt x="1836739" y="2259252"/>
                  <a:pt x="1836739" y="2428082"/>
                </a:cubicBezTo>
                <a:cubicBezTo>
                  <a:pt x="1836739" y="2653188"/>
                  <a:pt x="1745497" y="2856984"/>
                  <a:pt x="1597978" y="3004503"/>
                </a:cubicBezTo>
                <a:lnTo>
                  <a:pt x="1482412" y="3099854"/>
                </a:lnTo>
                <a:lnTo>
                  <a:pt x="1488530" y="3104901"/>
                </a:lnTo>
                <a:cubicBezTo>
                  <a:pt x="1608039" y="3224410"/>
                  <a:pt x="1681956" y="3389510"/>
                  <a:pt x="1681956" y="3571875"/>
                </a:cubicBezTo>
                <a:cubicBezTo>
                  <a:pt x="1681956" y="3799830"/>
                  <a:pt x="1566460" y="4000811"/>
                  <a:pt x="1390792" y="4119489"/>
                </a:cubicBezTo>
                <a:lnTo>
                  <a:pt x="1386930" y="4121586"/>
                </a:lnTo>
                <a:lnTo>
                  <a:pt x="1402096" y="4134080"/>
                </a:lnTo>
                <a:cubicBezTo>
                  <a:pt x="1499484" y="4231325"/>
                  <a:pt x="1559720" y="4365667"/>
                  <a:pt x="1559720" y="4514057"/>
                </a:cubicBezTo>
                <a:cubicBezTo>
                  <a:pt x="1559720" y="4810838"/>
                  <a:pt x="1318776" y="5051426"/>
                  <a:pt x="1021557" y="5051426"/>
                </a:cubicBezTo>
                <a:cubicBezTo>
                  <a:pt x="724338" y="5051426"/>
                  <a:pt x="483394" y="4810838"/>
                  <a:pt x="483394" y="4514057"/>
                </a:cubicBezTo>
                <a:cubicBezTo>
                  <a:pt x="483394" y="4365667"/>
                  <a:pt x="543630" y="4231325"/>
                  <a:pt x="641019" y="4134080"/>
                </a:cubicBezTo>
                <a:lnTo>
                  <a:pt x="656183" y="4121586"/>
                </a:lnTo>
                <a:lnTo>
                  <a:pt x="652320" y="4119489"/>
                </a:lnTo>
                <a:cubicBezTo>
                  <a:pt x="476652" y="4000811"/>
                  <a:pt x="361156" y="3799830"/>
                  <a:pt x="361156" y="3571875"/>
                </a:cubicBezTo>
                <a:cubicBezTo>
                  <a:pt x="361156" y="3389510"/>
                  <a:pt x="435074" y="3224410"/>
                  <a:pt x="554583" y="3104901"/>
                </a:cubicBezTo>
                <a:lnTo>
                  <a:pt x="560702" y="3099853"/>
                </a:lnTo>
                <a:lnTo>
                  <a:pt x="445136" y="3004503"/>
                </a:lnTo>
                <a:cubicBezTo>
                  <a:pt x="297617" y="2856984"/>
                  <a:pt x="206375" y="2653188"/>
                  <a:pt x="206375" y="2428082"/>
                </a:cubicBezTo>
                <a:cubicBezTo>
                  <a:pt x="206375" y="2259252"/>
                  <a:pt x="257699" y="2102410"/>
                  <a:pt x="345595" y="1972306"/>
                </a:cubicBezTo>
                <a:lnTo>
                  <a:pt x="438927" y="1859186"/>
                </a:lnTo>
                <a:lnTo>
                  <a:pt x="299207" y="1743907"/>
                </a:lnTo>
                <a:cubicBezTo>
                  <a:pt x="114342" y="1559041"/>
                  <a:pt x="0" y="1303652"/>
                  <a:pt x="0" y="1021557"/>
                </a:cubicBezTo>
                <a:cubicBezTo>
                  <a:pt x="0" y="457367"/>
                  <a:pt x="457367" y="0"/>
                  <a:pt x="102155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500"/>
            </a:lvl1pPr>
          </a:lstStyle>
          <a:p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074D80-D7FF-48B2-9E7F-3F68F4E51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55860"/>
            <a:ext cx="11277600" cy="6020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100000"/>
              </a:lnSpc>
              <a:defRPr sz="3500" b="0">
                <a:solidFill>
                  <a:schemeClr val="tx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94128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76B7D5C-3860-4C00-A029-932405BECDA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153827" y="1457004"/>
            <a:ext cx="2971800" cy="2971800"/>
          </a:xfrm>
          <a:custGeom>
            <a:avLst/>
            <a:gdLst>
              <a:gd name="connsiteX0" fmla="*/ 1530123 w 3060246"/>
              <a:gd name="connsiteY0" fmla="*/ 0 h 3060246"/>
              <a:gd name="connsiteX1" fmla="*/ 3060246 w 3060246"/>
              <a:gd name="connsiteY1" fmla="*/ 1530123 h 3060246"/>
              <a:gd name="connsiteX2" fmla="*/ 1530123 w 3060246"/>
              <a:gd name="connsiteY2" fmla="*/ 3060246 h 3060246"/>
              <a:gd name="connsiteX3" fmla="*/ 0 w 3060246"/>
              <a:gd name="connsiteY3" fmla="*/ 1530123 h 3060246"/>
              <a:gd name="connsiteX4" fmla="*/ 1530123 w 3060246"/>
              <a:gd name="connsiteY4" fmla="*/ 0 h 3060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0246" h="3060246">
                <a:moveTo>
                  <a:pt x="1530123" y="0"/>
                </a:moveTo>
                <a:cubicBezTo>
                  <a:pt x="2375187" y="0"/>
                  <a:pt x="3060246" y="685059"/>
                  <a:pt x="3060246" y="1530123"/>
                </a:cubicBezTo>
                <a:cubicBezTo>
                  <a:pt x="3060246" y="2375187"/>
                  <a:pt x="2375187" y="3060246"/>
                  <a:pt x="1530123" y="3060246"/>
                </a:cubicBezTo>
                <a:cubicBezTo>
                  <a:pt x="685059" y="3060246"/>
                  <a:pt x="0" y="2375187"/>
                  <a:pt x="0" y="1530123"/>
                </a:cubicBezTo>
                <a:cubicBezTo>
                  <a:pt x="0" y="685059"/>
                  <a:pt x="685059" y="0"/>
                  <a:pt x="153012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500"/>
            </a:lvl1pPr>
          </a:lstStyle>
          <a:p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074D80-D7FF-48B2-9E7F-3F68F4E51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55860"/>
            <a:ext cx="11277600" cy="6020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100000"/>
              </a:lnSpc>
              <a:defRPr sz="3500" b="0">
                <a:solidFill>
                  <a:schemeClr val="tx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0268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4FC7D6-BFE0-4606-3154-832A36E7F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C25A12-0F8E-74A0-3C11-DAC5F1EDC4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A290CC-3EBD-421D-9977-5A9AB32241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66580-50AE-4EF6-9373-790C372A67E3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3C10F1-A974-9BA4-889B-877EE662C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BA917D-C005-9733-8578-5F2C3379A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F8937-4937-44E1-8EC6-7B7490C301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72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25FC0E8-5B86-44C5-8409-3ECFBFB5496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867136"/>
            <a:ext cx="12192000" cy="1990864"/>
          </a:xfrm>
          <a:custGeom>
            <a:avLst/>
            <a:gdLst>
              <a:gd name="connsiteX0" fmla="*/ 0 w 12192000"/>
              <a:gd name="connsiteY0" fmla="*/ 0 h 1990864"/>
              <a:gd name="connsiteX1" fmla="*/ 12192000 w 12192000"/>
              <a:gd name="connsiteY1" fmla="*/ 0 h 1990864"/>
              <a:gd name="connsiteX2" fmla="*/ 12192000 w 12192000"/>
              <a:gd name="connsiteY2" fmla="*/ 1990864 h 1990864"/>
              <a:gd name="connsiteX3" fmla="*/ 0 w 12192000"/>
              <a:gd name="connsiteY3" fmla="*/ 1990864 h 1990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1990864">
                <a:moveTo>
                  <a:pt x="0" y="0"/>
                </a:moveTo>
                <a:lnTo>
                  <a:pt x="12192000" y="0"/>
                </a:lnTo>
                <a:lnTo>
                  <a:pt x="12192000" y="1990864"/>
                </a:lnTo>
                <a:lnTo>
                  <a:pt x="0" y="199086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500"/>
            </a:lvl1pPr>
          </a:lstStyle>
          <a:p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074D80-D7FF-48B2-9E7F-3F68F4E51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55860"/>
            <a:ext cx="11277600" cy="6020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100000"/>
              </a:lnSpc>
              <a:defRPr sz="3500" b="0">
                <a:solidFill>
                  <a:schemeClr val="tx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28192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A55F6EDB-DFE0-481F-A97B-D889F7BCACF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3812666"/>
            <a:ext cx="6003480" cy="3045334"/>
          </a:xfrm>
          <a:custGeom>
            <a:avLst/>
            <a:gdLst>
              <a:gd name="connsiteX0" fmla="*/ 0 w 6003480"/>
              <a:gd name="connsiteY0" fmla="*/ 0 h 3045334"/>
              <a:gd name="connsiteX1" fmla="*/ 6003480 w 6003480"/>
              <a:gd name="connsiteY1" fmla="*/ 0 h 3045334"/>
              <a:gd name="connsiteX2" fmla="*/ 6003480 w 6003480"/>
              <a:gd name="connsiteY2" fmla="*/ 3045334 h 3045334"/>
              <a:gd name="connsiteX3" fmla="*/ 0 w 6003480"/>
              <a:gd name="connsiteY3" fmla="*/ 3045334 h 3045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03480" h="3045334">
                <a:moveTo>
                  <a:pt x="0" y="0"/>
                </a:moveTo>
                <a:lnTo>
                  <a:pt x="6003480" y="0"/>
                </a:lnTo>
                <a:lnTo>
                  <a:pt x="6003480" y="3045334"/>
                </a:lnTo>
                <a:lnTo>
                  <a:pt x="0" y="304533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500"/>
            </a:lvl1pPr>
          </a:lstStyle>
          <a:p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BE1586B6-4234-4CB2-92ED-83C6B8A0CE2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188521" y="3812666"/>
            <a:ext cx="6003480" cy="3045334"/>
          </a:xfrm>
          <a:custGeom>
            <a:avLst/>
            <a:gdLst>
              <a:gd name="connsiteX0" fmla="*/ 0 w 6003480"/>
              <a:gd name="connsiteY0" fmla="*/ 0 h 3045334"/>
              <a:gd name="connsiteX1" fmla="*/ 6003480 w 6003480"/>
              <a:gd name="connsiteY1" fmla="*/ 0 h 3045334"/>
              <a:gd name="connsiteX2" fmla="*/ 6003480 w 6003480"/>
              <a:gd name="connsiteY2" fmla="*/ 3045334 h 3045334"/>
              <a:gd name="connsiteX3" fmla="*/ 0 w 6003480"/>
              <a:gd name="connsiteY3" fmla="*/ 3045334 h 3045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03480" h="3045334">
                <a:moveTo>
                  <a:pt x="0" y="0"/>
                </a:moveTo>
                <a:lnTo>
                  <a:pt x="6003480" y="0"/>
                </a:lnTo>
                <a:lnTo>
                  <a:pt x="6003480" y="3045334"/>
                </a:lnTo>
                <a:lnTo>
                  <a:pt x="0" y="304533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5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7318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33FB95E9-369F-4EC4-829B-5267FE49AE9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5596" y="1494971"/>
            <a:ext cx="2428286" cy="2432304"/>
          </a:xfrm>
          <a:custGeom>
            <a:avLst/>
            <a:gdLst>
              <a:gd name="connsiteX0" fmla="*/ 0 w 2428286"/>
              <a:gd name="connsiteY0" fmla="*/ 0 h 2432304"/>
              <a:gd name="connsiteX1" fmla="*/ 2428286 w 2428286"/>
              <a:gd name="connsiteY1" fmla="*/ 0 h 2432304"/>
              <a:gd name="connsiteX2" fmla="*/ 2428286 w 2428286"/>
              <a:gd name="connsiteY2" fmla="*/ 2432304 h 2432304"/>
              <a:gd name="connsiteX3" fmla="*/ 0 w 2428286"/>
              <a:gd name="connsiteY3" fmla="*/ 2432304 h 2432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28286" h="2432304">
                <a:moveTo>
                  <a:pt x="0" y="0"/>
                </a:moveTo>
                <a:lnTo>
                  <a:pt x="2428286" y="0"/>
                </a:lnTo>
                <a:lnTo>
                  <a:pt x="2428286" y="2432304"/>
                </a:lnTo>
                <a:lnTo>
                  <a:pt x="0" y="243230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500"/>
            </a:lvl1pPr>
          </a:lstStyle>
          <a:p>
            <a:endParaRPr lang="en-US" dirty="0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237C2CA9-4875-45F8-891E-0EB2A384C5D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479769" y="3484668"/>
            <a:ext cx="2428286" cy="2432304"/>
          </a:xfrm>
          <a:custGeom>
            <a:avLst/>
            <a:gdLst>
              <a:gd name="connsiteX0" fmla="*/ 0 w 2428286"/>
              <a:gd name="connsiteY0" fmla="*/ 0 h 2432304"/>
              <a:gd name="connsiteX1" fmla="*/ 2428286 w 2428286"/>
              <a:gd name="connsiteY1" fmla="*/ 0 h 2432304"/>
              <a:gd name="connsiteX2" fmla="*/ 2428286 w 2428286"/>
              <a:gd name="connsiteY2" fmla="*/ 2432304 h 2432304"/>
              <a:gd name="connsiteX3" fmla="*/ 0 w 2428286"/>
              <a:gd name="connsiteY3" fmla="*/ 2432304 h 2432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28286" h="2432304">
                <a:moveTo>
                  <a:pt x="0" y="0"/>
                </a:moveTo>
                <a:lnTo>
                  <a:pt x="2428286" y="0"/>
                </a:lnTo>
                <a:lnTo>
                  <a:pt x="2428286" y="2432304"/>
                </a:lnTo>
                <a:lnTo>
                  <a:pt x="0" y="243230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500"/>
            </a:lvl1pPr>
          </a:lstStyle>
          <a:p>
            <a:endParaRPr lang="en-US" dirty="0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43F90F98-2605-49B0-AC17-C71679282A4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283942" y="1494971"/>
            <a:ext cx="2428286" cy="2432304"/>
          </a:xfrm>
          <a:custGeom>
            <a:avLst/>
            <a:gdLst>
              <a:gd name="connsiteX0" fmla="*/ 0 w 2428286"/>
              <a:gd name="connsiteY0" fmla="*/ 0 h 2432304"/>
              <a:gd name="connsiteX1" fmla="*/ 2428286 w 2428286"/>
              <a:gd name="connsiteY1" fmla="*/ 0 h 2432304"/>
              <a:gd name="connsiteX2" fmla="*/ 2428286 w 2428286"/>
              <a:gd name="connsiteY2" fmla="*/ 2432304 h 2432304"/>
              <a:gd name="connsiteX3" fmla="*/ 0 w 2428286"/>
              <a:gd name="connsiteY3" fmla="*/ 2432304 h 2432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28286" h="2432304">
                <a:moveTo>
                  <a:pt x="0" y="0"/>
                </a:moveTo>
                <a:lnTo>
                  <a:pt x="2428286" y="0"/>
                </a:lnTo>
                <a:lnTo>
                  <a:pt x="2428286" y="2432304"/>
                </a:lnTo>
                <a:lnTo>
                  <a:pt x="0" y="243230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500"/>
            </a:lvl1pPr>
          </a:lstStyle>
          <a:p>
            <a:endParaRPr lang="en-US" dirty="0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6B1F14FA-6358-40BD-AD12-6769CDD00E8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88116" y="3484668"/>
            <a:ext cx="2428286" cy="2432304"/>
          </a:xfrm>
          <a:custGeom>
            <a:avLst/>
            <a:gdLst>
              <a:gd name="connsiteX0" fmla="*/ 0 w 2428286"/>
              <a:gd name="connsiteY0" fmla="*/ 0 h 2432304"/>
              <a:gd name="connsiteX1" fmla="*/ 2428286 w 2428286"/>
              <a:gd name="connsiteY1" fmla="*/ 0 h 2432304"/>
              <a:gd name="connsiteX2" fmla="*/ 2428286 w 2428286"/>
              <a:gd name="connsiteY2" fmla="*/ 2432304 h 2432304"/>
              <a:gd name="connsiteX3" fmla="*/ 0 w 2428286"/>
              <a:gd name="connsiteY3" fmla="*/ 2432304 h 2432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28286" h="2432304">
                <a:moveTo>
                  <a:pt x="0" y="0"/>
                </a:moveTo>
                <a:lnTo>
                  <a:pt x="2428286" y="0"/>
                </a:lnTo>
                <a:lnTo>
                  <a:pt x="2428286" y="2432304"/>
                </a:lnTo>
                <a:lnTo>
                  <a:pt x="0" y="243230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500"/>
            </a:lvl1pPr>
          </a:lstStyle>
          <a:p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074D80-D7FF-48B2-9E7F-3F68F4E51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55860"/>
            <a:ext cx="11277600" cy="6020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100000"/>
              </a:lnSpc>
              <a:defRPr sz="3500" b="0">
                <a:solidFill>
                  <a:schemeClr val="tx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E026706C-E833-4A06-B637-7E86AD724F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200" y="6147196"/>
            <a:ext cx="3009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>
                <a:solidFill>
                  <a:schemeClr val="tx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Pitch Deck | </a:t>
            </a:r>
            <a:r>
              <a:rPr lang="en-US" dirty="0">
                <a:solidFill>
                  <a:schemeClr val="accent1"/>
                </a:solidFill>
              </a:rPr>
              <a:t>Presentation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396E91C-30AD-4F4D-AB37-B985AE825DA3}"/>
              </a:ext>
            </a:extLst>
          </p:cNvPr>
          <p:cNvSpPr/>
          <p:nvPr userDrawn="1"/>
        </p:nvSpPr>
        <p:spPr>
          <a:xfrm>
            <a:off x="11323495" y="6125368"/>
            <a:ext cx="411305" cy="40878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03C49F2E-2C94-4AA8-A832-005038B093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82926" y="6227339"/>
            <a:ext cx="492443" cy="204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8B2BE56-A1DF-44BF-AF31-08C6097C884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8211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F965062F-E484-4E17-827D-AB52166D707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819741" y="1567544"/>
            <a:ext cx="1818068" cy="1764599"/>
          </a:xfrm>
          <a:custGeom>
            <a:avLst/>
            <a:gdLst>
              <a:gd name="connsiteX0" fmla="*/ 0 w 1818068"/>
              <a:gd name="connsiteY0" fmla="*/ 0 h 1764599"/>
              <a:gd name="connsiteX1" fmla="*/ 1818068 w 1818068"/>
              <a:gd name="connsiteY1" fmla="*/ 0 h 1764599"/>
              <a:gd name="connsiteX2" fmla="*/ 1818068 w 1818068"/>
              <a:gd name="connsiteY2" fmla="*/ 1764599 h 1764599"/>
              <a:gd name="connsiteX3" fmla="*/ 0 w 1818068"/>
              <a:gd name="connsiteY3" fmla="*/ 1764599 h 1764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18068" h="1764599">
                <a:moveTo>
                  <a:pt x="0" y="0"/>
                </a:moveTo>
                <a:lnTo>
                  <a:pt x="1818068" y="0"/>
                </a:lnTo>
                <a:lnTo>
                  <a:pt x="1818068" y="1764599"/>
                </a:lnTo>
                <a:lnTo>
                  <a:pt x="0" y="1764599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500"/>
            </a:lvl1pPr>
          </a:lstStyle>
          <a:p>
            <a:endParaRPr lang="en-US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6334F2C9-7B8A-412F-A009-7B802C63BA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827175" y="1567544"/>
            <a:ext cx="1818068" cy="1764599"/>
          </a:xfrm>
          <a:custGeom>
            <a:avLst/>
            <a:gdLst>
              <a:gd name="connsiteX0" fmla="*/ 0 w 1818068"/>
              <a:gd name="connsiteY0" fmla="*/ 0 h 1764599"/>
              <a:gd name="connsiteX1" fmla="*/ 1818068 w 1818068"/>
              <a:gd name="connsiteY1" fmla="*/ 0 h 1764599"/>
              <a:gd name="connsiteX2" fmla="*/ 1818068 w 1818068"/>
              <a:gd name="connsiteY2" fmla="*/ 1764599 h 1764599"/>
              <a:gd name="connsiteX3" fmla="*/ 0 w 1818068"/>
              <a:gd name="connsiteY3" fmla="*/ 1764599 h 1764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18068" h="1764599">
                <a:moveTo>
                  <a:pt x="0" y="0"/>
                </a:moveTo>
                <a:lnTo>
                  <a:pt x="1818068" y="0"/>
                </a:lnTo>
                <a:lnTo>
                  <a:pt x="1818068" y="1764599"/>
                </a:lnTo>
                <a:lnTo>
                  <a:pt x="0" y="1764599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500"/>
            </a:lvl1pPr>
          </a:lstStyle>
          <a:p>
            <a:endParaRPr lang="en-US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FA755730-8D7D-4B71-B86B-1BF8C7F5DC7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834609" y="1567544"/>
            <a:ext cx="1818068" cy="1764599"/>
          </a:xfrm>
          <a:custGeom>
            <a:avLst/>
            <a:gdLst>
              <a:gd name="connsiteX0" fmla="*/ 0 w 1818068"/>
              <a:gd name="connsiteY0" fmla="*/ 0 h 1764599"/>
              <a:gd name="connsiteX1" fmla="*/ 1818068 w 1818068"/>
              <a:gd name="connsiteY1" fmla="*/ 0 h 1764599"/>
              <a:gd name="connsiteX2" fmla="*/ 1818068 w 1818068"/>
              <a:gd name="connsiteY2" fmla="*/ 1764599 h 1764599"/>
              <a:gd name="connsiteX3" fmla="*/ 0 w 1818068"/>
              <a:gd name="connsiteY3" fmla="*/ 1764599 h 1764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18068" h="1764599">
                <a:moveTo>
                  <a:pt x="0" y="0"/>
                </a:moveTo>
                <a:lnTo>
                  <a:pt x="1818068" y="0"/>
                </a:lnTo>
                <a:lnTo>
                  <a:pt x="1818068" y="1764599"/>
                </a:lnTo>
                <a:lnTo>
                  <a:pt x="0" y="1764599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500"/>
            </a:lvl1pPr>
          </a:lstStyle>
          <a:p>
            <a:endParaRPr lang="en-US" dirty="0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7DD1C5F4-9C55-4BF5-AE89-5EE6359D687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19741" y="4034941"/>
            <a:ext cx="1818068" cy="1764599"/>
          </a:xfrm>
          <a:custGeom>
            <a:avLst/>
            <a:gdLst>
              <a:gd name="connsiteX0" fmla="*/ 0 w 1818068"/>
              <a:gd name="connsiteY0" fmla="*/ 0 h 1764599"/>
              <a:gd name="connsiteX1" fmla="*/ 1818068 w 1818068"/>
              <a:gd name="connsiteY1" fmla="*/ 0 h 1764599"/>
              <a:gd name="connsiteX2" fmla="*/ 1818068 w 1818068"/>
              <a:gd name="connsiteY2" fmla="*/ 1764599 h 1764599"/>
              <a:gd name="connsiteX3" fmla="*/ 0 w 1818068"/>
              <a:gd name="connsiteY3" fmla="*/ 1764599 h 1764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18068" h="1764599">
                <a:moveTo>
                  <a:pt x="0" y="0"/>
                </a:moveTo>
                <a:lnTo>
                  <a:pt x="1818068" y="0"/>
                </a:lnTo>
                <a:lnTo>
                  <a:pt x="1818068" y="1764599"/>
                </a:lnTo>
                <a:lnTo>
                  <a:pt x="0" y="1764599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500"/>
            </a:lvl1pPr>
          </a:lstStyle>
          <a:p>
            <a:endParaRPr lang="en-US" dirty="0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8EFD371B-CD51-40A0-A16E-B87370822AF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827175" y="4034941"/>
            <a:ext cx="1818068" cy="1764599"/>
          </a:xfrm>
          <a:custGeom>
            <a:avLst/>
            <a:gdLst>
              <a:gd name="connsiteX0" fmla="*/ 0 w 1818068"/>
              <a:gd name="connsiteY0" fmla="*/ 0 h 1764599"/>
              <a:gd name="connsiteX1" fmla="*/ 1818068 w 1818068"/>
              <a:gd name="connsiteY1" fmla="*/ 0 h 1764599"/>
              <a:gd name="connsiteX2" fmla="*/ 1818068 w 1818068"/>
              <a:gd name="connsiteY2" fmla="*/ 1764599 h 1764599"/>
              <a:gd name="connsiteX3" fmla="*/ 0 w 1818068"/>
              <a:gd name="connsiteY3" fmla="*/ 1764599 h 1764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18068" h="1764599">
                <a:moveTo>
                  <a:pt x="0" y="0"/>
                </a:moveTo>
                <a:lnTo>
                  <a:pt x="1818068" y="0"/>
                </a:lnTo>
                <a:lnTo>
                  <a:pt x="1818068" y="1764599"/>
                </a:lnTo>
                <a:lnTo>
                  <a:pt x="0" y="1764599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500"/>
            </a:lvl1pPr>
          </a:lstStyle>
          <a:p>
            <a:endParaRPr lang="en-US" dirty="0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1B1AE1B7-66A3-4D15-B196-514E5115A40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834609" y="4034941"/>
            <a:ext cx="1818068" cy="1764599"/>
          </a:xfrm>
          <a:custGeom>
            <a:avLst/>
            <a:gdLst>
              <a:gd name="connsiteX0" fmla="*/ 0 w 1818068"/>
              <a:gd name="connsiteY0" fmla="*/ 0 h 1764599"/>
              <a:gd name="connsiteX1" fmla="*/ 1818068 w 1818068"/>
              <a:gd name="connsiteY1" fmla="*/ 0 h 1764599"/>
              <a:gd name="connsiteX2" fmla="*/ 1818068 w 1818068"/>
              <a:gd name="connsiteY2" fmla="*/ 1764599 h 1764599"/>
              <a:gd name="connsiteX3" fmla="*/ 0 w 1818068"/>
              <a:gd name="connsiteY3" fmla="*/ 1764599 h 1764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18068" h="1764599">
                <a:moveTo>
                  <a:pt x="0" y="0"/>
                </a:moveTo>
                <a:lnTo>
                  <a:pt x="1818068" y="0"/>
                </a:lnTo>
                <a:lnTo>
                  <a:pt x="1818068" y="1764599"/>
                </a:lnTo>
                <a:lnTo>
                  <a:pt x="0" y="1764599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500"/>
            </a:lvl1pPr>
          </a:lstStyle>
          <a:p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074D80-D7FF-48B2-9E7F-3F68F4E51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55860"/>
            <a:ext cx="11277600" cy="6020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100000"/>
              </a:lnSpc>
              <a:defRPr sz="3500" b="0">
                <a:solidFill>
                  <a:schemeClr val="tx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53333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7F3586E-C0F4-4DAA-BCED-2FA9D209A6B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3581400"/>
            <a:ext cx="12192000" cy="3276600"/>
          </a:xfrm>
          <a:custGeom>
            <a:avLst/>
            <a:gdLst>
              <a:gd name="connsiteX0" fmla="*/ 0 w 12192000"/>
              <a:gd name="connsiteY0" fmla="*/ 0 h 3276600"/>
              <a:gd name="connsiteX1" fmla="*/ 12192000 w 12192000"/>
              <a:gd name="connsiteY1" fmla="*/ 0 h 3276600"/>
              <a:gd name="connsiteX2" fmla="*/ 12192000 w 12192000"/>
              <a:gd name="connsiteY2" fmla="*/ 3276600 h 3276600"/>
              <a:gd name="connsiteX3" fmla="*/ 0 w 12192000"/>
              <a:gd name="connsiteY3" fmla="*/ 3276600 h 327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276600">
                <a:moveTo>
                  <a:pt x="0" y="0"/>
                </a:moveTo>
                <a:lnTo>
                  <a:pt x="12192000" y="0"/>
                </a:lnTo>
                <a:lnTo>
                  <a:pt x="12192000" y="3276600"/>
                </a:lnTo>
                <a:lnTo>
                  <a:pt x="0" y="32766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500"/>
            </a:lvl1pPr>
          </a:lstStyle>
          <a:p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2CEA24A-BE9A-45E5-8703-9412DEFB3B7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567889" y="1632951"/>
            <a:ext cx="2628900" cy="2861897"/>
          </a:xfrm>
          <a:custGeom>
            <a:avLst/>
            <a:gdLst>
              <a:gd name="connsiteX0" fmla="*/ 0 w 2628900"/>
              <a:gd name="connsiteY0" fmla="*/ 0 h 2861897"/>
              <a:gd name="connsiteX1" fmla="*/ 2628900 w 2628900"/>
              <a:gd name="connsiteY1" fmla="*/ 0 h 2861897"/>
              <a:gd name="connsiteX2" fmla="*/ 2628900 w 2628900"/>
              <a:gd name="connsiteY2" fmla="*/ 2861897 h 2861897"/>
              <a:gd name="connsiteX3" fmla="*/ 0 w 2628900"/>
              <a:gd name="connsiteY3" fmla="*/ 2861897 h 2861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28900" h="2861897">
                <a:moveTo>
                  <a:pt x="0" y="0"/>
                </a:moveTo>
                <a:lnTo>
                  <a:pt x="2628900" y="0"/>
                </a:lnTo>
                <a:lnTo>
                  <a:pt x="2628900" y="2861897"/>
                </a:lnTo>
                <a:lnTo>
                  <a:pt x="0" y="2861897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500"/>
            </a:lvl1pPr>
          </a:lstStyle>
          <a:p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4F032AF6-D098-4BBB-8D07-BBF45D9AFFD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781551" y="1632951"/>
            <a:ext cx="2628900" cy="2861897"/>
          </a:xfrm>
          <a:custGeom>
            <a:avLst/>
            <a:gdLst>
              <a:gd name="connsiteX0" fmla="*/ 0 w 2628900"/>
              <a:gd name="connsiteY0" fmla="*/ 0 h 2861897"/>
              <a:gd name="connsiteX1" fmla="*/ 2628900 w 2628900"/>
              <a:gd name="connsiteY1" fmla="*/ 0 h 2861897"/>
              <a:gd name="connsiteX2" fmla="*/ 2628900 w 2628900"/>
              <a:gd name="connsiteY2" fmla="*/ 2861897 h 2861897"/>
              <a:gd name="connsiteX3" fmla="*/ 0 w 2628900"/>
              <a:gd name="connsiteY3" fmla="*/ 2861897 h 2861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28900" h="2861897">
                <a:moveTo>
                  <a:pt x="0" y="0"/>
                </a:moveTo>
                <a:lnTo>
                  <a:pt x="2628900" y="0"/>
                </a:lnTo>
                <a:lnTo>
                  <a:pt x="2628900" y="2861897"/>
                </a:lnTo>
                <a:lnTo>
                  <a:pt x="0" y="2861897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500"/>
            </a:lvl1pPr>
          </a:lstStyle>
          <a:p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153FA40D-98A1-4B60-848B-F82B959EC01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995212" y="1632951"/>
            <a:ext cx="2628900" cy="2861897"/>
          </a:xfrm>
          <a:custGeom>
            <a:avLst/>
            <a:gdLst>
              <a:gd name="connsiteX0" fmla="*/ 0 w 2628900"/>
              <a:gd name="connsiteY0" fmla="*/ 0 h 2861897"/>
              <a:gd name="connsiteX1" fmla="*/ 2628900 w 2628900"/>
              <a:gd name="connsiteY1" fmla="*/ 0 h 2861897"/>
              <a:gd name="connsiteX2" fmla="*/ 2628900 w 2628900"/>
              <a:gd name="connsiteY2" fmla="*/ 2861897 h 2861897"/>
              <a:gd name="connsiteX3" fmla="*/ 0 w 2628900"/>
              <a:gd name="connsiteY3" fmla="*/ 2861897 h 2861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28900" h="2861897">
                <a:moveTo>
                  <a:pt x="0" y="0"/>
                </a:moveTo>
                <a:lnTo>
                  <a:pt x="2628900" y="0"/>
                </a:lnTo>
                <a:lnTo>
                  <a:pt x="2628900" y="2861897"/>
                </a:lnTo>
                <a:lnTo>
                  <a:pt x="0" y="2861897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500"/>
            </a:lvl1pPr>
          </a:lstStyle>
          <a:p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074D80-D7FF-48B2-9E7F-3F68F4E51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55860"/>
            <a:ext cx="11277600" cy="6020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100000"/>
              </a:lnSpc>
              <a:defRPr sz="3500" b="0">
                <a:solidFill>
                  <a:schemeClr val="tx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9459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CF154B02-39E8-46AF-8402-B0668EECB30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336324" cy="3336324"/>
          </a:xfrm>
          <a:custGeom>
            <a:avLst/>
            <a:gdLst>
              <a:gd name="connsiteX0" fmla="*/ 0 w 3336324"/>
              <a:gd name="connsiteY0" fmla="*/ 0 h 3336324"/>
              <a:gd name="connsiteX1" fmla="*/ 3336324 w 3336324"/>
              <a:gd name="connsiteY1" fmla="*/ 0 h 3336324"/>
              <a:gd name="connsiteX2" fmla="*/ 3336324 w 3336324"/>
              <a:gd name="connsiteY2" fmla="*/ 3336324 h 3336324"/>
              <a:gd name="connsiteX3" fmla="*/ 0 w 3336324"/>
              <a:gd name="connsiteY3" fmla="*/ 3336324 h 3336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36324" h="3336324">
                <a:moveTo>
                  <a:pt x="0" y="0"/>
                </a:moveTo>
                <a:lnTo>
                  <a:pt x="3336324" y="0"/>
                </a:lnTo>
                <a:lnTo>
                  <a:pt x="3336324" y="3336324"/>
                </a:lnTo>
                <a:lnTo>
                  <a:pt x="0" y="333632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500"/>
            </a:lvl1pPr>
          </a:lstStyle>
          <a:p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D4A7D6A2-C15C-4296-8B94-2FBC3DCBAA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3521676"/>
            <a:ext cx="3336324" cy="3336324"/>
          </a:xfrm>
          <a:custGeom>
            <a:avLst/>
            <a:gdLst>
              <a:gd name="connsiteX0" fmla="*/ 0 w 3336324"/>
              <a:gd name="connsiteY0" fmla="*/ 0 h 3336324"/>
              <a:gd name="connsiteX1" fmla="*/ 3336324 w 3336324"/>
              <a:gd name="connsiteY1" fmla="*/ 0 h 3336324"/>
              <a:gd name="connsiteX2" fmla="*/ 3336324 w 3336324"/>
              <a:gd name="connsiteY2" fmla="*/ 3336324 h 3336324"/>
              <a:gd name="connsiteX3" fmla="*/ 0 w 3336324"/>
              <a:gd name="connsiteY3" fmla="*/ 3336324 h 3336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36324" h="3336324">
                <a:moveTo>
                  <a:pt x="0" y="0"/>
                </a:moveTo>
                <a:lnTo>
                  <a:pt x="3336324" y="0"/>
                </a:lnTo>
                <a:lnTo>
                  <a:pt x="3336324" y="3336324"/>
                </a:lnTo>
                <a:lnTo>
                  <a:pt x="0" y="333632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500"/>
            </a:lvl1pPr>
          </a:lstStyle>
          <a:p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A6EFC04-34FC-4FEB-A52C-70B1FD45D1A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521869" y="3521676"/>
            <a:ext cx="3336324" cy="3336324"/>
          </a:xfrm>
          <a:custGeom>
            <a:avLst/>
            <a:gdLst>
              <a:gd name="connsiteX0" fmla="*/ 0 w 3336324"/>
              <a:gd name="connsiteY0" fmla="*/ 0 h 3336324"/>
              <a:gd name="connsiteX1" fmla="*/ 3336324 w 3336324"/>
              <a:gd name="connsiteY1" fmla="*/ 0 h 3336324"/>
              <a:gd name="connsiteX2" fmla="*/ 3336324 w 3336324"/>
              <a:gd name="connsiteY2" fmla="*/ 3336324 h 3336324"/>
              <a:gd name="connsiteX3" fmla="*/ 0 w 3336324"/>
              <a:gd name="connsiteY3" fmla="*/ 3336324 h 3336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36324" h="3336324">
                <a:moveTo>
                  <a:pt x="0" y="0"/>
                </a:moveTo>
                <a:lnTo>
                  <a:pt x="3336324" y="0"/>
                </a:lnTo>
                <a:lnTo>
                  <a:pt x="3336324" y="3336324"/>
                </a:lnTo>
                <a:lnTo>
                  <a:pt x="0" y="333632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5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928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8A3758E-E02C-4235-90B4-D21B1D8E316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400176" y="-719137"/>
            <a:ext cx="4079875" cy="4079875"/>
          </a:xfrm>
          <a:custGeom>
            <a:avLst/>
            <a:gdLst>
              <a:gd name="connsiteX0" fmla="*/ 2041525 w 4079875"/>
              <a:gd name="connsiteY0" fmla="*/ 0 h 4079875"/>
              <a:gd name="connsiteX1" fmla="*/ 4079875 w 4079875"/>
              <a:gd name="connsiteY1" fmla="*/ 2039938 h 4079875"/>
              <a:gd name="connsiteX2" fmla="*/ 2041525 w 4079875"/>
              <a:gd name="connsiteY2" fmla="*/ 4079875 h 4079875"/>
              <a:gd name="connsiteX3" fmla="*/ 0 w 4079875"/>
              <a:gd name="connsiteY3" fmla="*/ 2039938 h 4079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79875" h="4079875">
                <a:moveTo>
                  <a:pt x="2041525" y="0"/>
                </a:moveTo>
                <a:lnTo>
                  <a:pt x="4079875" y="2039938"/>
                </a:lnTo>
                <a:lnTo>
                  <a:pt x="2041525" y="4079875"/>
                </a:lnTo>
                <a:lnTo>
                  <a:pt x="0" y="203993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CF3CC8F-07AE-4A8C-8F65-EA71D053F78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696912" y="1389064"/>
            <a:ext cx="4079875" cy="4079875"/>
          </a:xfrm>
          <a:custGeom>
            <a:avLst/>
            <a:gdLst>
              <a:gd name="connsiteX0" fmla="*/ 2041525 w 4079875"/>
              <a:gd name="connsiteY0" fmla="*/ 0 h 4079875"/>
              <a:gd name="connsiteX1" fmla="*/ 4079875 w 4079875"/>
              <a:gd name="connsiteY1" fmla="*/ 2041525 h 4079875"/>
              <a:gd name="connsiteX2" fmla="*/ 2041525 w 4079875"/>
              <a:gd name="connsiteY2" fmla="*/ 4079875 h 4079875"/>
              <a:gd name="connsiteX3" fmla="*/ 0 w 4079875"/>
              <a:gd name="connsiteY3" fmla="*/ 2041525 h 4079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79875" h="4079875">
                <a:moveTo>
                  <a:pt x="2041525" y="0"/>
                </a:moveTo>
                <a:lnTo>
                  <a:pt x="4079875" y="2041525"/>
                </a:lnTo>
                <a:lnTo>
                  <a:pt x="2041525" y="4079875"/>
                </a:lnTo>
                <a:lnTo>
                  <a:pt x="0" y="204152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1225654-6554-46C8-94BE-1FB06BDA722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400176" y="3498851"/>
            <a:ext cx="4079875" cy="4079875"/>
          </a:xfrm>
          <a:custGeom>
            <a:avLst/>
            <a:gdLst>
              <a:gd name="connsiteX0" fmla="*/ 2041525 w 4079875"/>
              <a:gd name="connsiteY0" fmla="*/ 0 h 4079875"/>
              <a:gd name="connsiteX1" fmla="*/ 4079875 w 4079875"/>
              <a:gd name="connsiteY1" fmla="*/ 2038350 h 4079875"/>
              <a:gd name="connsiteX2" fmla="*/ 2041525 w 4079875"/>
              <a:gd name="connsiteY2" fmla="*/ 4079875 h 4079875"/>
              <a:gd name="connsiteX3" fmla="*/ 0 w 4079875"/>
              <a:gd name="connsiteY3" fmla="*/ 2038350 h 4079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79875" h="4079875">
                <a:moveTo>
                  <a:pt x="2041525" y="0"/>
                </a:moveTo>
                <a:lnTo>
                  <a:pt x="4079875" y="2038350"/>
                </a:lnTo>
                <a:lnTo>
                  <a:pt x="2041525" y="4079875"/>
                </a:lnTo>
                <a:lnTo>
                  <a:pt x="0" y="20383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821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5E83C142-3DC4-4C55-9132-ED296A83953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30288" y="1511300"/>
            <a:ext cx="1949450" cy="1951038"/>
          </a:xfrm>
          <a:custGeom>
            <a:avLst/>
            <a:gdLst>
              <a:gd name="connsiteX0" fmla="*/ 324915 w 1949450"/>
              <a:gd name="connsiteY0" fmla="*/ 0 h 1951038"/>
              <a:gd name="connsiteX1" fmla="*/ 1624535 w 1949450"/>
              <a:gd name="connsiteY1" fmla="*/ 0 h 1951038"/>
              <a:gd name="connsiteX2" fmla="*/ 1949450 w 1949450"/>
              <a:gd name="connsiteY2" fmla="*/ 324915 h 1951038"/>
              <a:gd name="connsiteX3" fmla="*/ 1949450 w 1949450"/>
              <a:gd name="connsiteY3" fmla="*/ 1626123 h 1951038"/>
              <a:gd name="connsiteX4" fmla="*/ 1624535 w 1949450"/>
              <a:gd name="connsiteY4" fmla="*/ 1951038 h 1951038"/>
              <a:gd name="connsiteX5" fmla="*/ 324915 w 1949450"/>
              <a:gd name="connsiteY5" fmla="*/ 1951038 h 1951038"/>
              <a:gd name="connsiteX6" fmla="*/ 0 w 1949450"/>
              <a:gd name="connsiteY6" fmla="*/ 1626123 h 1951038"/>
              <a:gd name="connsiteX7" fmla="*/ 0 w 1949450"/>
              <a:gd name="connsiteY7" fmla="*/ 324915 h 1951038"/>
              <a:gd name="connsiteX8" fmla="*/ 324915 w 1949450"/>
              <a:gd name="connsiteY8" fmla="*/ 0 h 1951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49450" h="1951038">
                <a:moveTo>
                  <a:pt x="324915" y="0"/>
                </a:moveTo>
                <a:lnTo>
                  <a:pt x="1624535" y="0"/>
                </a:lnTo>
                <a:cubicBezTo>
                  <a:pt x="1803981" y="0"/>
                  <a:pt x="1949450" y="145469"/>
                  <a:pt x="1949450" y="324915"/>
                </a:cubicBezTo>
                <a:lnTo>
                  <a:pt x="1949450" y="1626123"/>
                </a:lnTo>
                <a:cubicBezTo>
                  <a:pt x="1949450" y="1805569"/>
                  <a:pt x="1803981" y="1951038"/>
                  <a:pt x="1624535" y="1951038"/>
                </a:cubicBezTo>
                <a:lnTo>
                  <a:pt x="324915" y="1951038"/>
                </a:lnTo>
                <a:cubicBezTo>
                  <a:pt x="145469" y="1951038"/>
                  <a:pt x="0" y="1805569"/>
                  <a:pt x="0" y="1626123"/>
                </a:cubicBezTo>
                <a:lnTo>
                  <a:pt x="0" y="324915"/>
                </a:lnTo>
                <a:cubicBezTo>
                  <a:pt x="0" y="145469"/>
                  <a:pt x="145469" y="0"/>
                  <a:pt x="32491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500"/>
            </a:lvl1pPr>
          </a:lstStyle>
          <a:p>
            <a:endParaRPr lang="en-US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60E3A63C-FE5B-4FA0-B1A1-82EC1879783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756026" y="1511300"/>
            <a:ext cx="1947863" cy="1951038"/>
          </a:xfrm>
          <a:custGeom>
            <a:avLst/>
            <a:gdLst>
              <a:gd name="connsiteX0" fmla="*/ 324650 w 1947863"/>
              <a:gd name="connsiteY0" fmla="*/ 0 h 1951038"/>
              <a:gd name="connsiteX1" fmla="*/ 1623213 w 1947863"/>
              <a:gd name="connsiteY1" fmla="*/ 0 h 1951038"/>
              <a:gd name="connsiteX2" fmla="*/ 1947863 w 1947863"/>
              <a:gd name="connsiteY2" fmla="*/ 324650 h 1951038"/>
              <a:gd name="connsiteX3" fmla="*/ 1947863 w 1947863"/>
              <a:gd name="connsiteY3" fmla="*/ 1626388 h 1951038"/>
              <a:gd name="connsiteX4" fmla="*/ 1623213 w 1947863"/>
              <a:gd name="connsiteY4" fmla="*/ 1951038 h 1951038"/>
              <a:gd name="connsiteX5" fmla="*/ 324650 w 1947863"/>
              <a:gd name="connsiteY5" fmla="*/ 1951038 h 1951038"/>
              <a:gd name="connsiteX6" fmla="*/ 0 w 1947863"/>
              <a:gd name="connsiteY6" fmla="*/ 1626388 h 1951038"/>
              <a:gd name="connsiteX7" fmla="*/ 0 w 1947863"/>
              <a:gd name="connsiteY7" fmla="*/ 324650 h 1951038"/>
              <a:gd name="connsiteX8" fmla="*/ 324650 w 1947863"/>
              <a:gd name="connsiteY8" fmla="*/ 0 h 1951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47863" h="1951038">
                <a:moveTo>
                  <a:pt x="324650" y="0"/>
                </a:moveTo>
                <a:lnTo>
                  <a:pt x="1623213" y="0"/>
                </a:lnTo>
                <a:cubicBezTo>
                  <a:pt x="1802512" y="0"/>
                  <a:pt x="1947863" y="145351"/>
                  <a:pt x="1947863" y="324650"/>
                </a:cubicBezTo>
                <a:lnTo>
                  <a:pt x="1947863" y="1626388"/>
                </a:lnTo>
                <a:cubicBezTo>
                  <a:pt x="1947863" y="1805687"/>
                  <a:pt x="1802512" y="1951038"/>
                  <a:pt x="1623213" y="1951038"/>
                </a:cubicBezTo>
                <a:lnTo>
                  <a:pt x="324650" y="1951038"/>
                </a:lnTo>
                <a:cubicBezTo>
                  <a:pt x="145351" y="1951038"/>
                  <a:pt x="0" y="1805687"/>
                  <a:pt x="0" y="1626388"/>
                </a:cubicBezTo>
                <a:lnTo>
                  <a:pt x="0" y="324650"/>
                </a:lnTo>
                <a:cubicBezTo>
                  <a:pt x="0" y="145351"/>
                  <a:pt x="145351" y="0"/>
                  <a:pt x="32465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500"/>
            </a:lvl1pPr>
          </a:lstStyle>
          <a:p>
            <a:endParaRPr lang="en-US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E759C488-D19A-4CC4-9D12-79E285AF6F1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496051" y="1511300"/>
            <a:ext cx="1947863" cy="1951038"/>
          </a:xfrm>
          <a:custGeom>
            <a:avLst/>
            <a:gdLst>
              <a:gd name="connsiteX0" fmla="*/ 324650 w 1947863"/>
              <a:gd name="connsiteY0" fmla="*/ 0 h 1951038"/>
              <a:gd name="connsiteX1" fmla="*/ 1623213 w 1947863"/>
              <a:gd name="connsiteY1" fmla="*/ 0 h 1951038"/>
              <a:gd name="connsiteX2" fmla="*/ 1947863 w 1947863"/>
              <a:gd name="connsiteY2" fmla="*/ 324650 h 1951038"/>
              <a:gd name="connsiteX3" fmla="*/ 1947863 w 1947863"/>
              <a:gd name="connsiteY3" fmla="*/ 1626388 h 1951038"/>
              <a:gd name="connsiteX4" fmla="*/ 1623213 w 1947863"/>
              <a:gd name="connsiteY4" fmla="*/ 1951038 h 1951038"/>
              <a:gd name="connsiteX5" fmla="*/ 324650 w 1947863"/>
              <a:gd name="connsiteY5" fmla="*/ 1951038 h 1951038"/>
              <a:gd name="connsiteX6" fmla="*/ 0 w 1947863"/>
              <a:gd name="connsiteY6" fmla="*/ 1626388 h 1951038"/>
              <a:gd name="connsiteX7" fmla="*/ 0 w 1947863"/>
              <a:gd name="connsiteY7" fmla="*/ 324650 h 1951038"/>
              <a:gd name="connsiteX8" fmla="*/ 324650 w 1947863"/>
              <a:gd name="connsiteY8" fmla="*/ 0 h 1951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47863" h="1951038">
                <a:moveTo>
                  <a:pt x="324650" y="0"/>
                </a:moveTo>
                <a:lnTo>
                  <a:pt x="1623213" y="0"/>
                </a:lnTo>
                <a:cubicBezTo>
                  <a:pt x="1802512" y="0"/>
                  <a:pt x="1947863" y="145351"/>
                  <a:pt x="1947863" y="324650"/>
                </a:cubicBezTo>
                <a:lnTo>
                  <a:pt x="1947863" y="1626388"/>
                </a:lnTo>
                <a:cubicBezTo>
                  <a:pt x="1947863" y="1805687"/>
                  <a:pt x="1802512" y="1951038"/>
                  <a:pt x="1623213" y="1951038"/>
                </a:cubicBezTo>
                <a:lnTo>
                  <a:pt x="324650" y="1951038"/>
                </a:lnTo>
                <a:cubicBezTo>
                  <a:pt x="145351" y="1951038"/>
                  <a:pt x="0" y="1805687"/>
                  <a:pt x="0" y="1626388"/>
                </a:cubicBezTo>
                <a:lnTo>
                  <a:pt x="0" y="324650"/>
                </a:lnTo>
                <a:cubicBezTo>
                  <a:pt x="0" y="145351"/>
                  <a:pt x="145351" y="0"/>
                  <a:pt x="32465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500"/>
            </a:lvl1pPr>
          </a:lstStyle>
          <a:p>
            <a:endParaRPr lang="en-US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A5D6853B-4A89-4F4B-AE10-2F430E9B30A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04326" y="1511300"/>
            <a:ext cx="1947863" cy="1951038"/>
          </a:xfrm>
          <a:custGeom>
            <a:avLst/>
            <a:gdLst>
              <a:gd name="connsiteX0" fmla="*/ 324650 w 1947863"/>
              <a:gd name="connsiteY0" fmla="*/ 0 h 1951038"/>
              <a:gd name="connsiteX1" fmla="*/ 1623213 w 1947863"/>
              <a:gd name="connsiteY1" fmla="*/ 0 h 1951038"/>
              <a:gd name="connsiteX2" fmla="*/ 1947863 w 1947863"/>
              <a:gd name="connsiteY2" fmla="*/ 324650 h 1951038"/>
              <a:gd name="connsiteX3" fmla="*/ 1947863 w 1947863"/>
              <a:gd name="connsiteY3" fmla="*/ 1626388 h 1951038"/>
              <a:gd name="connsiteX4" fmla="*/ 1623213 w 1947863"/>
              <a:gd name="connsiteY4" fmla="*/ 1951038 h 1951038"/>
              <a:gd name="connsiteX5" fmla="*/ 324650 w 1947863"/>
              <a:gd name="connsiteY5" fmla="*/ 1951038 h 1951038"/>
              <a:gd name="connsiteX6" fmla="*/ 0 w 1947863"/>
              <a:gd name="connsiteY6" fmla="*/ 1626388 h 1951038"/>
              <a:gd name="connsiteX7" fmla="*/ 0 w 1947863"/>
              <a:gd name="connsiteY7" fmla="*/ 324650 h 1951038"/>
              <a:gd name="connsiteX8" fmla="*/ 324650 w 1947863"/>
              <a:gd name="connsiteY8" fmla="*/ 0 h 1951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47863" h="1951038">
                <a:moveTo>
                  <a:pt x="324650" y="0"/>
                </a:moveTo>
                <a:lnTo>
                  <a:pt x="1623213" y="0"/>
                </a:lnTo>
                <a:cubicBezTo>
                  <a:pt x="1802512" y="0"/>
                  <a:pt x="1947863" y="145351"/>
                  <a:pt x="1947863" y="324650"/>
                </a:cubicBezTo>
                <a:lnTo>
                  <a:pt x="1947863" y="1626388"/>
                </a:lnTo>
                <a:cubicBezTo>
                  <a:pt x="1947863" y="1805687"/>
                  <a:pt x="1802512" y="1951038"/>
                  <a:pt x="1623213" y="1951038"/>
                </a:cubicBezTo>
                <a:lnTo>
                  <a:pt x="324650" y="1951038"/>
                </a:lnTo>
                <a:cubicBezTo>
                  <a:pt x="145351" y="1951038"/>
                  <a:pt x="0" y="1805687"/>
                  <a:pt x="0" y="1626388"/>
                </a:cubicBezTo>
                <a:lnTo>
                  <a:pt x="0" y="324650"/>
                </a:lnTo>
                <a:cubicBezTo>
                  <a:pt x="0" y="145351"/>
                  <a:pt x="145351" y="0"/>
                  <a:pt x="32465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500"/>
            </a:lvl1pPr>
          </a:lstStyle>
          <a:p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074D80-D7FF-48B2-9E7F-3F68F4E51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55860"/>
            <a:ext cx="11277600" cy="6020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100000"/>
              </a:lnSpc>
              <a:defRPr sz="3500" b="0">
                <a:solidFill>
                  <a:schemeClr val="tx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E026706C-E833-4A06-B637-7E86AD724F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200" y="6147196"/>
            <a:ext cx="3009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>
                <a:solidFill>
                  <a:schemeClr val="tx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Pitch Deck | </a:t>
            </a:r>
            <a:r>
              <a:rPr lang="en-US" dirty="0">
                <a:solidFill>
                  <a:schemeClr val="accent1"/>
                </a:solidFill>
              </a:rPr>
              <a:t>Presentation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396E91C-30AD-4F4D-AB37-B985AE825DA3}"/>
              </a:ext>
            </a:extLst>
          </p:cNvPr>
          <p:cNvSpPr/>
          <p:nvPr userDrawn="1"/>
        </p:nvSpPr>
        <p:spPr>
          <a:xfrm>
            <a:off x="11323495" y="6125368"/>
            <a:ext cx="411305" cy="40878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03C49F2E-2C94-4AA8-A832-005038B093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82926" y="6227339"/>
            <a:ext cx="492443" cy="204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8B2BE56-A1DF-44BF-AF31-08C6097C884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1033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4B8C812-38E1-453B-934A-3432F84ED32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37300" y="0"/>
            <a:ext cx="5854700" cy="6858000"/>
          </a:xfrm>
          <a:custGeom>
            <a:avLst/>
            <a:gdLst>
              <a:gd name="connsiteX0" fmla="*/ 0 w 5283200"/>
              <a:gd name="connsiteY0" fmla="*/ 0 h 6858000"/>
              <a:gd name="connsiteX1" fmla="*/ 5283200 w 5283200"/>
              <a:gd name="connsiteY1" fmla="*/ 0 h 6858000"/>
              <a:gd name="connsiteX2" fmla="*/ 5283200 w 5283200"/>
              <a:gd name="connsiteY2" fmla="*/ 6858000 h 6858000"/>
              <a:gd name="connsiteX3" fmla="*/ 0 w 52832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83200" h="6858000">
                <a:moveTo>
                  <a:pt x="0" y="0"/>
                </a:moveTo>
                <a:lnTo>
                  <a:pt x="5283200" y="0"/>
                </a:lnTo>
                <a:lnTo>
                  <a:pt x="52832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424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FC84D96-3DEF-45AC-94A9-270C5E80242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914172"/>
            <a:ext cx="12192000" cy="2943828"/>
          </a:xfrm>
          <a:custGeom>
            <a:avLst/>
            <a:gdLst>
              <a:gd name="connsiteX0" fmla="*/ 0 w 12192000"/>
              <a:gd name="connsiteY0" fmla="*/ 0 h 2943828"/>
              <a:gd name="connsiteX1" fmla="*/ 12192000 w 12192000"/>
              <a:gd name="connsiteY1" fmla="*/ 0 h 2943828"/>
              <a:gd name="connsiteX2" fmla="*/ 12192000 w 12192000"/>
              <a:gd name="connsiteY2" fmla="*/ 2943828 h 2943828"/>
              <a:gd name="connsiteX3" fmla="*/ 0 w 12192000"/>
              <a:gd name="connsiteY3" fmla="*/ 2943828 h 2943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2943828">
                <a:moveTo>
                  <a:pt x="0" y="0"/>
                </a:moveTo>
                <a:lnTo>
                  <a:pt x="12192000" y="0"/>
                </a:lnTo>
                <a:lnTo>
                  <a:pt x="12192000" y="2943828"/>
                </a:lnTo>
                <a:lnTo>
                  <a:pt x="0" y="294382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074D80-D7FF-48B2-9E7F-3F68F4E51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55860"/>
            <a:ext cx="11277600" cy="6020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100000"/>
              </a:lnSpc>
              <a:defRPr sz="3500" b="0">
                <a:solidFill>
                  <a:schemeClr val="tx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03866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8E29A5-9427-CC49-25B3-567551230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5733A5-DACD-2853-0B16-00FA334598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A87B80-25D7-4CE5-6930-E0CBA2FADB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8ECF97-9346-1220-377B-E50ECBAEC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66580-50AE-4EF6-9373-790C372A67E3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16BDD4-6E0E-C56A-2754-F040CC2F6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D86D73-685D-F365-D52F-52FFCA6CC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F8937-4937-44E1-8EC6-7B7490C301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59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9689AED-1ACA-4105-9534-8FA88E78316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239250" y="0"/>
            <a:ext cx="2952750" cy="6858000"/>
          </a:xfrm>
          <a:custGeom>
            <a:avLst/>
            <a:gdLst>
              <a:gd name="connsiteX0" fmla="*/ 0 w 2952750"/>
              <a:gd name="connsiteY0" fmla="*/ 0 h 6858000"/>
              <a:gd name="connsiteX1" fmla="*/ 2952750 w 2952750"/>
              <a:gd name="connsiteY1" fmla="*/ 0 h 6858000"/>
              <a:gd name="connsiteX2" fmla="*/ 2952750 w 2952750"/>
              <a:gd name="connsiteY2" fmla="*/ 6858000 h 6858000"/>
              <a:gd name="connsiteX3" fmla="*/ 0 w 295275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52750" h="6858000">
                <a:moveTo>
                  <a:pt x="0" y="0"/>
                </a:moveTo>
                <a:lnTo>
                  <a:pt x="2952750" y="0"/>
                </a:lnTo>
                <a:lnTo>
                  <a:pt x="295275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6EC46BC-594C-4750-BFE8-A78D7E4F803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648325" y="895350"/>
            <a:ext cx="5067300" cy="5067300"/>
          </a:xfrm>
          <a:custGeom>
            <a:avLst/>
            <a:gdLst>
              <a:gd name="connsiteX0" fmla="*/ 0 w 5067300"/>
              <a:gd name="connsiteY0" fmla="*/ 0 h 5067300"/>
              <a:gd name="connsiteX1" fmla="*/ 5067300 w 5067300"/>
              <a:gd name="connsiteY1" fmla="*/ 0 h 5067300"/>
              <a:gd name="connsiteX2" fmla="*/ 5067300 w 5067300"/>
              <a:gd name="connsiteY2" fmla="*/ 5067300 h 5067300"/>
              <a:gd name="connsiteX3" fmla="*/ 0 w 5067300"/>
              <a:gd name="connsiteY3" fmla="*/ 5067300 h 5067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67300" h="5067300">
                <a:moveTo>
                  <a:pt x="0" y="0"/>
                </a:moveTo>
                <a:lnTo>
                  <a:pt x="5067300" y="0"/>
                </a:lnTo>
                <a:lnTo>
                  <a:pt x="5067300" y="5067300"/>
                </a:lnTo>
                <a:lnTo>
                  <a:pt x="0" y="50673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044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227E08B-5446-45D9-AA5C-9B7F691E826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" y="1"/>
            <a:ext cx="3218635" cy="6858001"/>
          </a:xfrm>
          <a:custGeom>
            <a:avLst/>
            <a:gdLst>
              <a:gd name="connsiteX0" fmla="*/ 0 w 3218635"/>
              <a:gd name="connsiteY0" fmla="*/ 0 h 6858001"/>
              <a:gd name="connsiteX1" fmla="*/ 3218635 w 3218635"/>
              <a:gd name="connsiteY1" fmla="*/ 0 h 6858001"/>
              <a:gd name="connsiteX2" fmla="*/ 3218635 w 3218635"/>
              <a:gd name="connsiteY2" fmla="*/ 6858001 h 6858001"/>
              <a:gd name="connsiteX3" fmla="*/ 0 w 3218635"/>
              <a:gd name="connsiteY3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18635" h="6858001">
                <a:moveTo>
                  <a:pt x="0" y="0"/>
                </a:moveTo>
                <a:lnTo>
                  <a:pt x="3218635" y="0"/>
                </a:lnTo>
                <a:lnTo>
                  <a:pt x="3218635" y="6858001"/>
                </a:lnTo>
                <a:lnTo>
                  <a:pt x="0" y="685800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074D80-D7FF-48B2-9E7F-3F68F4E51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6516" y="355860"/>
            <a:ext cx="8157602" cy="6020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lnSpc>
                <a:spcPct val="100000"/>
              </a:lnSpc>
              <a:defRPr sz="3500" b="0">
                <a:solidFill>
                  <a:schemeClr val="tx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396E91C-30AD-4F4D-AB37-B985AE825DA3}"/>
              </a:ext>
            </a:extLst>
          </p:cNvPr>
          <p:cNvSpPr/>
          <p:nvPr userDrawn="1"/>
        </p:nvSpPr>
        <p:spPr>
          <a:xfrm>
            <a:off x="11323495" y="6125368"/>
            <a:ext cx="411305" cy="40878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03C49F2E-2C94-4AA8-A832-005038B093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82926" y="6227339"/>
            <a:ext cx="492443" cy="204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8B2BE56-A1DF-44BF-AF31-08C6097C884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4016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3C17D88-049B-4385-8945-58845F4D0A7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510634"/>
            <a:ext cx="12192000" cy="5347367"/>
          </a:xfrm>
          <a:custGeom>
            <a:avLst/>
            <a:gdLst>
              <a:gd name="connsiteX0" fmla="*/ 0 w 12192000"/>
              <a:gd name="connsiteY0" fmla="*/ 0 h 5347367"/>
              <a:gd name="connsiteX1" fmla="*/ 12192000 w 12192000"/>
              <a:gd name="connsiteY1" fmla="*/ 0 h 5347367"/>
              <a:gd name="connsiteX2" fmla="*/ 12192000 w 12192000"/>
              <a:gd name="connsiteY2" fmla="*/ 5347367 h 5347367"/>
              <a:gd name="connsiteX3" fmla="*/ 0 w 12192000"/>
              <a:gd name="connsiteY3" fmla="*/ 5347367 h 5347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347367">
                <a:moveTo>
                  <a:pt x="0" y="0"/>
                </a:moveTo>
                <a:lnTo>
                  <a:pt x="12192000" y="0"/>
                </a:lnTo>
                <a:lnTo>
                  <a:pt x="12192000" y="5347367"/>
                </a:lnTo>
                <a:lnTo>
                  <a:pt x="0" y="534736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074D80-D7FF-48B2-9E7F-3F68F4E51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55860"/>
            <a:ext cx="11277600" cy="6020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100000"/>
              </a:lnSpc>
              <a:defRPr sz="3500" b="0">
                <a:solidFill>
                  <a:schemeClr val="tx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97937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53CD53F-AE2F-4A41-B76C-500737715AA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753573" cy="6858000"/>
          </a:xfrm>
          <a:custGeom>
            <a:avLst/>
            <a:gdLst>
              <a:gd name="connsiteX0" fmla="*/ 0 w 5102087"/>
              <a:gd name="connsiteY0" fmla="*/ 0 h 6858000"/>
              <a:gd name="connsiteX1" fmla="*/ 5102087 w 5102087"/>
              <a:gd name="connsiteY1" fmla="*/ 0 h 6858000"/>
              <a:gd name="connsiteX2" fmla="*/ 5102087 w 5102087"/>
              <a:gd name="connsiteY2" fmla="*/ 6858000 h 6858000"/>
              <a:gd name="connsiteX3" fmla="*/ 0 w 510208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02087" h="6858000">
                <a:moveTo>
                  <a:pt x="0" y="0"/>
                </a:moveTo>
                <a:lnTo>
                  <a:pt x="5102087" y="0"/>
                </a:lnTo>
                <a:lnTo>
                  <a:pt x="5102087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67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4EC5C82-736C-4DD7-BB6D-4A2BB13F47C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943850" y="0"/>
            <a:ext cx="3200400" cy="3200400"/>
          </a:xfrm>
          <a:custGeom>
            <a:avLst/>
            <a:gdLst>
              <a:gd name="connsiteX0" fmla="*/ 0 w 3200400"/>
              <a:gd name="connsiteY0" fmla="*/ 0 h 3200400"/>
              <a:gd name="connsiteX1" fmla="*/ 3200400 w 3200400"/>
              <a:gd name="connsiteY1" fmla="*/ 0 h 3200400"/>
              <a:gd name="connsiteX2" fmla="*/ 3200400 w 3200400"/>
              <a:gd name="connsiteY2" fmla="*/ 3200400 h 3200400"/>
              <a:gd name="connsiteX3" fmla="*/ 0 w 3200400"/>
              <a:gd name="connsiteY3" fmla="*/ 3200400 h 320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0400" h="3200400">
                <a:moveTo>
                  <a:pt x="0" y="0"/>
                </a:moveTo>
                <a:lnTo>
                  <a:pt x="3200400" y="0"/>
                </a:lnTo>
                <a:lnTo>
                  <a:pt x="3200400" y="3200400"/>
                </a:lnTo>
                <a:lnTo>
                  <a:pt x="0" y="32004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9507210-2A43-469A-A05D-E7711A74C4A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867150" cy="6858000"/>
          </a:xfrm>
          <a:custGeom>
            <a:avLst/>
            <a:gdLst>
              <a:gd name="connsiteX0" fmla="*/ 0 w 3867150"/>
              <a:gd name="connsiteY0" fmla="*/ 0 h 6858000"/>
              <a:gd name="connsiteX1" fmla="*/ 3867150 w 3867150"/>
              <a:gd name="connsiteY1" fmla="*/ 0 h 6858000"/>
              <a:gd name="connsiteX2" fmla="*/ 3867150 w 3867150"/>
              <a:gd name="connsiteY2" fmla="*/ 6858000 h 6858000"/>
              <a:gd name="connsiteX3" fmla="*/ 0 w 386715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7150" h="6858000">
                <a:moveTo>
                  <a:pt x="0" y="0"/>
                </a:moveTo>
                <a:lnTo>
                  <a:pt x="3867150" y="0"/>
                </a:lnTo>
                <a:lnTo>
                  <a:pt x="386715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732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E6DAF9CF-2721-4624-B046-61277906C77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19188" y="1698627"/>
            <a:ext cx="1798638" cy="3833812"/>
          </a:xfrm>
          <a:custGeom>
            <a:avLst/>
            <a:gdLst>
              <a:gd name="connsiteX0" fmla="*/ 299779 w 1798638"/>
              <a:gd name="connsiteY0" fmla="*/ 0 h 3833812"/>
              <a:gd name="connsiteX1" fmla="*/ 1498859 w 1798638"/>
              <a:gd name="connsiteY1" fmla="*/ 0 h 3833812"/>
              <a:gd name="connsiteX2" fmla="*/ 1798638 w 1798638"/>
              <a:gd name="connsiteY2" fmla="*/ 299779 h 3833812"/>
              <a:gd name="connsiteX3" fmla="*/ 1798638 w 1798638"/>
              <a:gd name="connsiteY3" fmla="*/ 3534033 h 3833812"/>
              <a:gd name="connsiteX4" fmla="*/ 1498859 w 1798638"/>
              <a:gd name="connsiteY4" fmla="*/ 3833812 h 3833812"/>
              <a:gd name="connsiteX5" fmla="*/ 299779 w 1798638"/>
              <a:gd name="connsiteY5" fmla="*/ 3833812 h 3833812"/>
              <a:gd name="connsiteX6" fmla="*/ 0 w 1798638"/>
              <a:gd name="connsiteY6" fmla="*/ 3534033 h 3833812"/>
              <a:gd name="connsiteX7" fmla="*/ 0 w 1798638"/>
              <a:gd name="connsiteY7" fmla="*/ 299779 h 3833812"/>
              <a:gd name="connsiteX8" fmla="*/ 299779 w 1798638"/>
              <a:gd name="connsiteY8" fmla="*/ 0 h 3833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98638" h="3833812">
                <a:moveTo>
                  <a:pt x="299779" y="0"/>
                </a:moveTo>
                <a:lnTo>
                  <a:pt x="1498859" y="0"/>
                </a:lnTo>
                <a:cubicBezTo>
                  <a:pt x="1664422" y="0"/>
                  <a:pt x="1798638" y="134216"/>
                  <a:pt x="1798638" y="299779"/>
                </a:cubicBezTo>
                <a:lnTo>
                  <a:pt x="1798638" y="3534033"/>
                </a:lnTo>
                <a:cubicBezTo>
                  <a:pt x="1798638" y="3699596"/>
                  <a:pt x="1664422" y="3833812"/>
                  <a:pt x="1498859" y="3833812"/>
                </a:cubicBezTo>
                <a:lnTo>
                  <a:pt x="299779" y="3833812"/>
                </a:lnTo>
                <a:cubicBezTo>
                  <a:pt x="134216" y="3833812"/>
                  <a:pt x="0" y="3699596"/>
                  <a:pt x="0" y="3534033"/>
                </a:cubicBezTo>
                <a:lnTo>
                  <a:pt x="0" y="299779"/>
                </a:lnTo>
                <a:cubicBezTo>
                  <a:pt x="0" y="134216"/>
                  <a:pt x="134216" y="0"/>
                  <a:pt x="29977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500"/>
            </a:lvl1pPr>
          </a:lstStyle>
          <a:p>
            <a:endParaRPr lang="en-US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46DCE3CC-8767-4842-BBA6-2F168FC15F2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155555" y="1698627"/>
            <a:ext cx="1797050" cy="3833812"/>
          </a:xfrm>
          <a:custGeom>
            <a:avLst/>
            <a:gdLst>
              <a:gd name="connsiteX0" fmla="*/ 299514 w 1797050"/>
              <a:gd name="connsiteY0" fmla="*/ 0 h 3833812"/>
              <a:gd name="connsiteX1" fmla="*/ 1497536 w 1797050"/>
              <a:gd name="connsiteY1" fmla="*/ 0 h 3833812"/>
              <a:gd name="connsiteX2" fmla="*/ 1797050 w 1797050"/>
              <a:gd name="connsiteY2" fmla="*/ 299514 h 3833812"/>
              <a:gd name="connsiteX3" fmla="*/ 1797050 w 1797050"/>
              <a:gd name="connsiteY3" fmla="*/ 3534298 h 3833812"/>
              <a:gd name="connsiteX4" fmla="*/ 1497536 w 1797050"/>
              <a:gd name="connsiteY4" fmla="*/ 3833812 h 3833812"/>
              <a:gd name="connsiteX5" fmla="*/ 299514 w 1797050"/>
              <a:gd name="connsiteY5" fmla="*/ 3833812 h 3833812"/>
              <a:gd name="connsiteX6" fmla="*/ 0 w 1797050"/>
              <a:gd name="connsiteY6" fmla="*/ 3534298 h 3833812"/>
              <a:gd name="connsiteX7" fmla="*/ 0 w 1797050"/>
              <a:gd name="connsiteY7" fmla="*/ 299514 h 3833812"/>
              <a:gd name="connsiteX8" fmla="*/ 299514 w 1797050"/>
              <a:gd name="connsiteY8" fmla="*/ 0 h 3833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97050" h="3833812">
                <a:moveTo>
                  <a:pt x="299514" y="0"/>
                </a:moveTo>
                <a:lnTo>
                  <a:pt x="1497536" y="0"/>
                </a:lnTo>
                <a:cubicBezTo>
                  <a:pt x="1662953" y="0"/>
                  <a:pt x="1797050" y="134097"/>
                  <a:pt x="1797050" y="299514"/>
                </a:cubicBezTo>
                <a:lnTo>
                  <a:pt x="1797050" y="3534298"/>
                </a:lnTo>
                <a:cubicBezTo>
                  <a:pt x="1797050" y="3699715"/>
                  <a:pt x="1662953" y="3833812"/>
                  <a:pt x="1497536" y="3833812"/>
                </a:cubicBezTo>
                <a:lnTo>
                  <a:pt x="299514" y="3833812"/>
                </a:lnTo>
                <a:cubicBezTo>
                  <a:pt x="134097" y="3833812"/>
                  <a:pt x="0" y="3699715"/>
                  <a:pt x="0" y="3534298"/>
                </a:cubicBezTo>
                <a:lnTo>
                  <a:pt x="0" y="299514"/>
                </a:lnTo>
                <a:cubicBezTo>
                  <a:pt x="0" y="134097"/>
                  <a:pt x="134097" y="0"/>
                  <a:pt x="29951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500"/>
            </a:lvl1pPr>
          </a:lstStyle>
          <a:p>
            <a:endParaRPr lang="en-US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34A1D67E-01D4-4BB5-859D-203CAFC46C9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190334" y="1698627"/>
            <a:ext cx="1798638" cy="3833812"/>
          </a:xfrm>
          <a:custGeom>
            <a:avLst/>
            <a:gdLst>
              <a:gd name="connsiteX0" fmla="*/ 299779 w 1798638"/>
              <a:gd name="connsiteY0" fmla="*/ 0 h 3833812"/>
              <a:gd name="connsiteX1" fmla="*/ 1498859 w 1798638"/>
              <a:gd name="connsiteY1" fmla="*/ 0 h 3833812"/>
              <a:gd name="connsiteX2" fmla="*/ 1798638 w 1798638"/>
              <a:gd name="connsiteY2" fmla="*/ 299779 h 3833812"/>
              <a:gd name="connsiteX3" fmla="*/ 1798638 w 1798638"/>
              <a:gd name="connsiteY3" fmla="*/ 3534033 h 3833812"/>
              <a:gd name="connsiteX4" fmla="*/ 1498859 w 1798638"/>
              <a:gd name="connsiteY4" fmla="*/ 3833812 h 3833812"/>
              <a:gd name="connsiteX5" fmla="*/ 299779 w 1798638"/>
              <a:gd name="connsiteY5" fmla="*/ 3833812 h 3833812"/>
              <a:gd name="connsiteX6" fmla="*/ 0 w 1798638"/>
              <a:gd name="connsiteY6" fmla="*/ 3534033 h 3833812"/>
              <a:gd name="connsiteX7" fmla="*/ 0 w 1798638"/>
              <a:gd name="connsiteY7" fmla="*/ 299779 h 3833812"/>
              <a:gd name="connsiteX8" fmla="*/ 299779 w 1798638"/>
              <a:gd name="connsiteY8" fmla="*/ 0 h 3833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98638" h="3833812">
                <a:moveTo>
                  <a:pt x="299779" y="0"/>
                </a:moveTo>
                <a:lnTo>
                  <a:pt x="1498859" y="0"/>
                </a:lnTo>
                <a:cubicBezTo>
                  <a:pt x="1664422" y="0"/>
                  <a:pt x="1798638" y="134216"/>
                  <a:pt x="1798638" y="299779"/>
                </a:cubicBezTo>
                <a:lnTo>
                  <a:pt x="1798638" y="3534033"/>
                </a:lnTo>
                <a:cubicBezTo>
                  <a:pt x="1798638" y="3699596"/>
                  <a:pt x="1664422" y="3833812"/>
                  <a:pt x="1498859" y="3833812"/>
                </a:cubicBezTo>
                <a:lnTo>
                  <a:pt x="299779" y="3833812"/>
                </a:lnTo>
                <a:cubicBezTo>
                  <a:pt x="134216" y="3833812"/>
                  <a:pt x="0" y="3699596"/>
                  <a:pt x="0" y="3534033"/>
                </a:cubicBezTo>
                <a:lnTo>
                  <a:pt x="0" y="299779"/>
                </a:lnTo>
                <a:cubicBezTo>
                  <a:pt x="0" y="134216"/>
                  <a:pt x="134216" y="0"/>
                  <a:pt x="29977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500"/>
            </a:lvl1pPr>
          </a:lstStyle>
          <a:p>
            <a:endParaRPr lang="en-US" dirty="0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ADFFA511-EB76-4DC4-B8BD-6F2E897AA73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226701" y="1698627"/>
            <a:ext cx="1798638" cy="3833812"/>
          </a:xfrm>
          <a:custGeom>
            <a:avLst/>
            <a:gdLst>
              <a:gd name="connsiteX0" fmla="*/ 299779 w 1798638"/>
              <a:gd name="connsiteY0" fmla="*/ 0 h 3833812"/>
              <a:gd name="connsiteX1" fmla="*/ 1498859 w 1798638"/>
              <a:gd name="connsiteY1" fmla="*/ 0 h 3833812"/>
              <a:gd name="connsiteX2" fmla="*/ 1798638 w 1798638"/>
              <a:gd name="connsiteY2" fmla="*/ 299779 h 3833812"/>
              <a:gd name="connsiteX3" fmla="*/ 1798638 w 1798638"/>
              <a:gd name="connsiteY3" fmla="*/ 3534033 h 3833812"/>
              <a:gd name="connsiteX4" fmla="*/ 1498859 w 1798638"/>
              <a:gd name="connsiteY4" fmla="*/ 3833812 h 3833812"/>
              <a:gd name="connsiteX5" fmla="*/ 299779 w 1798638"/>
              <a:gd name="connsiteY5" fmla="*/ 3833812 h 3833812"/>
              <a:gd name="connsiteX6" fmla="*/ 0 w 1798638"/>
              <a:gd name="connsiteY6" fmla="*/ 3534033 h 3833812"/>
              <a:gd name="connsiteX7" fmla="*/ 0 w 1798638"/>
              <a:gd name="connsiteY7" fmla="*/ 299779 h 3833812"/>
              <a:gd name="connsiteX8" fmla="*/ 299779 w 1798638"/>
              <a:gd name="connsiteY8" fmla="*/ 0 h 3833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98638" h="3833812">
                <a:moveTo>
                  <a:pt x="299779" y="0"/>
                </a:moveTo>
                <a:lnTo>
                  <a:pt x="1498859" y="0"/>
                </a:lnTo>
                <a:cubicBezTo>
                  <a:pt x="1664422" y="0"/>
                  <a:pt x="1798638" y="134216"/>
                  <a:pt x="1798638" y="299779"/>
                </a:cubicBezTo>
                <a:lnTo>
                  <a:pt x="1798638" y="3534033"/>
                </a:lnTo>
                <a:cubicBezTo>
                  <a:pt x="1798638" y="3699596"/>
                  <a:pt x="1664422" y="3833812"/>
                  <a:pt x="1498859" y="3833812"/>
                </a:cubicBezTo>
                <a:lnTo>
                  <a:pt x="299779" y="3833812"/>
                </a:lnTo>
                <a:cubicBezTo>
                  <a:pt x="134216" y="3833812"/>
                  <a:pt x="0" y="3699596"/>
                  <a:pt x="0" y="3534033"/>
                </a:cubicBezTo>
                <a:lnTo>
                  <a:pt x="0" y="299779"/>
                </a:lnTo>
                <a:cubicBezTo>
                  <a:pt x="0" y="134216"/>
                  <a:pt x="134216" y="0"/>
                  <a:pt x="29977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500"/>
            </a:lvl1pPr>
          </a:lstStyle>
          <a:p>
            <a:endParaRPr lang="en-US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254F9B25-B83C-47E4-8CF9-586FB78D955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263068" y="1698627"/>
            <a:ext cx="1798638" cy="3833812"/>
          </a:xfrm>
          <a:custGeom>
            <a:avLst/>
            <a:gdLst>
              <a:gd name="connsiteX0" fmla="*/ 299779 w 1798638"/>
              <a:gd name="connsiteY0" fmla="*/ 0 h 3833812"/>
              <a:gd name="connsiteX1" fmla="*/ 1498859 w 1798638"/>
              <a:gd name="connsiteY1" fmla="*/ 0 h 3833812"/>
              <a:gd name="connsiteX2" fmla="*/ 1798638 w 1798638"/>
              <a:gd name="connsiteY2" fmla="*/ 299779 h 3833812"/>
              <a:gd name="connsiteX3" fmla="*/ 1798638 w 1798638"/>
              <a:gd name="connsiteY3" fmla="*/ 3534033 h 3833812"/>
              <a:gd name="connsiteX4" fmla="*/ 1498859 w 1798638"/>
              <a:gd name="connsiteY4" fmla="*/ 3833812 h 3833812"/>
              <a:gd name="connsiteX5" fmla="*/ 299779 w 1798638"/>
              <a:gd name="connsiteY5" fmla="*/ 3833812 h 3833812"/>
              <a:gd name="connsiteX6" fmla="*/ 0 w 1798638"/>
              <a:gd name="connsiteY6" fmla="*/ 3534033 h 3833812"/>
              <a:gd name="connsiteX7" fmla="*/ 0 w 1798638"/>
              <a:gd name="connsiteY7" fmla="*/ 299779 h 3833812"/>
              <a:gd name="connsiteX8" fmla="*/ 299779 w 1798638"/>
              <a:gd name="connsiteY8" fmla="*/ 0 h 3833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98638" h="3833812">
                <a:moveTo>
                  <a:pt x="299779" y="0"/>
                </a:moveTo>
                <a:lnTo>
                  <a:pt x="1498859" y="0"/>
                </a:lnTo>
                <a:cubicBezTo>
                  <a:pt x="1664422" y="0"/>
                  <a:pt x="1798638" y="134216"/>
                  <a:pt x="1798638" y="299779"/>
                </a:cubicBezTo>
                <a:lnTo>
                  <a:pt x="1798638" y="3534033"/>
                </a:lnTo>
                <a:cubicBezTo>
                  <a:pt x="1798638" y="3699596"/>
                  <a:pt x="1664422" y="3833812"/>
                  <a:pt x="1498859" y="3833812"/>
                </a:cubicBezTo>
                <a:lnTo>
                  <a:pt x="299779" y="3833812"/>
                </a:lnTo>
                <a:cubicBezTo>
                  <a:pt x="134216" y="3833812"/>
                  <a:pt x="0" y="3699596"/>
                  <a:pt x="0" y="3534033"/>
                </a:cubicBezTo>
                <a:lnTo>
                  <a:pt x="0" y="299779"/>
                </a:lnTo>
                <a:cubicBezTo>
                  <a:pt x="0" y="134216"/>
                  <a:pt x="134216" y="0"/>
                  <a:pt x="29977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500"/>
            </a:lvl1pPr>
          </a:lstStyle>
          <a:p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074D80-D7FF-48B2-9E7F-3F68F4E51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55860"/>
            <a:ext cx="11277600" cy="6020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100000"/>
              </a:lnSpc>
              <a:defRPr sz="3500" b="0">
                <a:solidFill>
                  <a:schemeClr val="tx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E026706C-E833-4A06-B637-7E86AD724F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200" y="6147196"/>
            <a:ext cx="3009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>
                <a:solidFill>
                  <a:schemeClr val="tx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Pitch Deck | </a:t>
            </a:r>
            <a:r>
              <a:rPr lang="en-US" dirty="0">
                <a:solidFill>
                  <a:schemeClr val="accent1"/>
                </a:solidFill>
              </a:rPr>
              <a:t>Presentation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396E91C-30AD-4F4D-AB37-B985AE825DA3}"/>
              </a:ext>
            </a:extLst>
          </p:cNvPr>
          <p:cNvSpPr/>
          <p:nvPr userDrawn="1"/>
        </p:nvSpPr>
        <p:spPr>
          <a:xfrm>
            <a:off x="11323495" y="6125368"/>
            <a:ext cx="411305" cy="40878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03C49F2E-2C94-4AA8-A832-005038B093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82926" y="6227339"/>
            <a:ext cx="492443" cy="204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8B2BE56-A1DF-44BF-AF31-08C6097C884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8179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724F425-4D40-496C-AF8E-83CE2B3C53C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026401" y="1442794"/>
            <a:ext cx="3608388" cy="4421222"/>
          </a:xfrm>
          <a:custGeom>
            <a:avLst/>
            <a:gdLst>
              <a:gd name="connsiteX0" fmla="*/ 0 w 3608388"/>
              <a:gd name="connsiteY0" fmla="*/ 0 h 4421222"/>
              <a:gd name="connsiteX1" fmla="*/ 3608388 w 3608388"/>
              <a:gd name="connsiteY1" fmla="*/ 0 h 4421222"/>
              <a:gd name="connsiteX2" fmla="*/ 3608388 w 3608388"/>
              <a:gd name="connsiteY2" fmla="*/ 4421222 h 4421222"/>
              <a:gd name="connsiteX3" fmla="*/ 0 w 3608388"/>
              <a:gd name="connsiteY3" fmla="*/ 4421222 h 4421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08388" h="4421222">
                <a:moveTo>
                  <a:pt x="0" y="0"/>
                </a:moveTo>
                <a:lnTo>
                  <a:pt x="3608388" y="0"/>
                </a:lnTo>
                <a:lnTo>
                  <a:pt x="3608388" y="4421222"/>
                </a:lnTo>
                <a:lnTo>
                  <a:pt x="0" y="442122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074D80-D7FF-48B2-9E7F-3F68F4E51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55860"/>
            <a:ext cx="11277600" cy="6020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100000"/>
              </a:lnSpc>
              <a:defRPr sz="3500" b="0">
                <a:solidFill>
                  <a:schemeClr val="tx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E026706C-E833-4A06-B637-7E86AD724F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200" y="6147196"/>
            <a:ext cx="3009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>
                <a:solidFill>
                  <a:schemeClr val="tx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Pitch Deck | </a:t>
            </a:r>
            <a:r>
              <a:rPr lang="en-US" dirty="0">
                <a:solidFill>
                  <a:schemeClr val="accent1"/>
                </a:solidFill>
              </a:rPr>
              <a:t>Presentation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396E91C-30AD-4F4D-AB37-B985AE825DA3}"/>
              </a:ext>
            </a:extLst>
          </p:cNvPr>
          <p:cNvSpPr/>
          <p:nvPr userDrawn="1"/>
        </p:nvSpPr>
        <p:spPr>
          <a:xfrm>
            <a:off x="11323495" y="6125368"/>
            <a:ext cx="411305" cy="40878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03C49F2E-2C94-4AA8-A832-005038B093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82926" y="6227339"/>
            <a:ext cx="492443" cy="204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8B2BE56-A1DF-44BF-AF31-08C6097C884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7331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F83D73A-C9BA-4CE4-8A62-77F3D9DAB8F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66857" y="1638160"/>
            <a:ext cx="5225143" cy="4047199"/>
          </a:xfrm>
          <a:custGeom>
            <a:avLst/>
            <a:gdLst>
              <a:gd name="connsiteX0" fmla="*/ 0 w 5225143"/>
              <a:gd name="connsiteY0" fmla="*/ 0 h 4047199"/>
              <a:gd name="connsiteX1" fmla="*/ 5225143 w 5225143"/>
              <a:gd name="connsiteY1" fmla="*/ 0 h 4047199"/>
              <a:gd name="connsiteX2" fmla="*/ 5225143 w 5225143"/>
              <a:gd name="connsiteY2" fmla="*/ 4047199 h 4047199"/>
              <a:gd name="connsiteX3" fmla="*/ 0 w 5225143"/>
              <a:gd name="connsiteY3" fmla="*/ 4047199 h 4047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25143" h="4047199">
                <a:moveTo>
                  <a:pt x="0" y="0"/>
                </a:moveTo>
                <a:lnTo>
                  <a:pt x="5225143" y="0"/>
                </a:lnTo>
                <a:lnTo>
                  <a:pt x="5225143" y="4047199"/>
                </a:lnTo>
                <a:lnTo>
                  <a:pt x="0" y="404719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074D80-D7FF-48B2-9E7F-3F68F4E51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55860"/>
            <a:ext cx="11277600" cy="6020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100000"/>
              </a:lnSpc>
              <a:defRPr sz="3500" b="0">
                <a:solidFill>
                  <a:schemeClr val="tx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E026706C-E833-4A06-B637-7E86AD724F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200" y="6147196"/>
            <a:ext cx="3009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>
                <a:solidFill>
                  <a:schemeClr val="tx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Pitch Deck | </a:t>
            </a:r>
            <a:r>
              <a:rPr lang="en-US" dirty="0">
                <a:solidFill>
                  <a:schemeClr val="accent1"/>
                </a:solidFill>
              </a:rPr>
              <a:t>Presentation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396E91C-30AD-4F4D-AB37-B985AE825DA3}"/>
              </a:ext>
            </a:extLst>
          </p:cNvPr>
          <p:cNvSpPr/>
          <p:nvPr userDrawn="1"/>
        </p:nvSpPr>
        <p:spPr>
          <a:xfrm>
            <a:off x="11323495" y="6125368"/>
            <a:ext cx="411305" cy="40878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03C49F2E-2C94-4AA8-A832-005038B093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82926" y="6227339"/>
            <a:ext cx="492443" cy="204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8B2BE56-A1DF-44BF-AF31-08C6097C884E}" type="slidenum">
              <a:rPr lang="en-US" smtClean="0"/>
              <a:pPr/>
              <a:t>‹#›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91072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96C0938-90E7-1A2F-B0D3-1E5366EB588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181600" y="1647256"/>
            <a:ext cx="1828800" cy="1828800"/>
          </a:xfrm>
          <a:custGeom>
            <a:avLst/>
            <a:gdLst>
              <a:gd name="connsiteX0" fmla="*/ 914400 w 1828800"/>
              <a:gd name="connsiteY0" fmla="*/ 0 h 1828800"/>
              <a:gd name="connsiteX1" fmla="*/ 1828800 w 1828800"/>
              <a:gd name="connsiteY1" fmla="*/ 914400 h 1828800"/>
              <a:gd name="connsiteX2" fmla="*/ 914400 w 1828800"/>
              <a:gd name="connsiteY2" fmla="*/ 1828800 h 1828800"/>
              <a:gd name="connsiteX3" fmla="*/ 0 w 1828800"/>
              <a:gd name="connsiteY3" fmla="*/ 914400 h 1828800"/>
              <a:gd name="connsiteX4" fmla="*/ 914400 w 1828800"/>
              <a:gd name="connsiteY4" fmla="*/ 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8800" h="1828800">
                <a:moveTo>
                  <a:pt x="914400" y="0"/>
                </a:moveTo>
                <a:cubicBezTo>
                  <a:pt x="1419409" y="0"/>
                  <a:pt x="1828800" y="409391"/>
                  <a:pt x="1828800" y="914400"/>
                </a:cubicBezTo>
                <a:cubicBezTo>
                  <a:pt x="1828800" y="1419409"/>
                  <a:pt x="1419409" y="1828800"/>
                  <a:pt x="914400" y="1828800"/>
                </a:cubicBezTo>
                <a:cubicBezTo>
                  <a:pt x="409391" y="1828800"/>
                  <a:pt x="0" y="1419409"/>
                  <a:pt x="0" y="914400"/>
                </a:cubicBezTo>
                <a:cubicBezTo>
                  <a:pt x="0" y="409391"/>
                  <a:pt x="409391" y="0"/>
                  <a:pt x="9144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074D80-D7FF-48B2-9E7F-3F68F4E51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55860"/>
            <a:ext cx="11277600" cy="6020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100000"/>
              </a:lnSpc>
              <a:defRPr sz="3500" b="0">
                <a:solidFill>
                  <a:schemeClr val="tx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E026706C-E833-4A06-B637-7E86AD724F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200" y="6147196"/>
            <a:ext cx="3009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>
                <a:solidFill>
                  <a:schemeClr val="tx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Pitch Deck | </a:t>
            </a:r>
            <a:r>
              <a:rPr lang="en-US" dirty="0">
                <a:solidFill>
                  <a:schemeClr val="accent1"/>
                </a:solidFill>
              </a:rPr>
              <a:t>Presentation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396E91C-30AD-4F4D-AB37-B985AE825DA3}"/>
              </a:ext>
            </a:extLst>
          </p:cNvPr>
          <p:cNvSpPr/>
          <p:nvPr userDrawn="1"/>
        </p:nvSpPr>
        <p:spPr>
          <a:xfrm>
            <a:off x="11323495" y="6125368"/>
            <a:ext cx="411305" cy="40878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03C49F2E-2C94-4AA8-A832-005038B093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82926" y="6227339"/>
            <a:ext cx="492443" cy="204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8B2BE56-A1DF-44BF-AF31-08C6097C884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8938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3D7AF4C-EF54-441B-94C6-E3AC2F28826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125298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8FEA53-52C7-D5F9-5418-3536D8652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8B7C4E-7DB1-64F8-A30E-1F30848932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4D7B9F-6693-8374-7F32-D67B48D4BC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8254CB6-BD0C-FE8B-83CA-32C50BEA1E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B604AD-6DB8-0125-6736-B76D001C72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0553BA9-2161-BA3A-88EC-2B5382EA86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66580-50AE-4EF6-9373-790C372A67E3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28DFEE5-F8B1-19F8-D50D-56F2FF064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7A75C77-ED64-9FD0-5173-243C3685A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F8937-4937-44E1-8EC6-7B7490C301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332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3D7AF4C-EF54-441B-94C6-E3AC2F28826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54181" y="554180"/>
            <a:ext cx="11083636" cy="5749637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243812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38FD482-1BD6-4F4B-9404-92994CC1244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22735" y="1842252"/>
            <a:ext cx="2734821" cy="2734821"/>
          </a:xfrm>
          <a:custGeom>
            <a:avLst/>
            <a:gdLst>
              <a:gd name="connsiteX0" fmla="*/ 1451534 w 2903068"/>
              <a:gd name="connsiteY0" fmla="*/ 0 h 2903068"/>
              <a:gd name="connsiteX1" fmla="*/ 2903068 w 2903068"/>
              <a:gd name="connsiteY1" fmla="*/ 1451534 h 2903068"/>
              <a:gd name="connsiteX2" fmla="*/ 1451534 w 2903068"/>
              <a:gd name="connsiteY2" fmla="*/ 2903068 h 2903068"/>
              <a:gd name="connsiteX3" fmla="*/ 0 w 2903068"/>
              <a:gd name="connsiteY3" fmla="*/ 1451534 h 2903068"/>
              <a:gd name="connsiteX4" fmla="*/ 1451534 w 2903068"/>
              <a:gd name="connsiteY4" fmla="*/ 0 h 2903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03068" h="2903068">
                <a:moveTo>
                  <a:pt x="1451534" y="0"/>
                </a:moveTo>
                <a:cubicBezTo>
                  <a:pt x="2253194" y="0"/>
                  <a:pt x="2903068" y="649874"/>
                  <a:pt x="2903068" y="1451534"/>
                </a:cubicBezTo>
                <a:cubicBezTo>
                  <a:pt x="2903068" y="2253194"/>
                  <a:pt x="2253194" y="2903068"/>
                  <a:pt x="1451534" y="2903068"/>
                </a:cubicBezTo>
                <a:cubicBezTo>
                  <a:pt x="649874" y="2903068"/>
                  <a:pt x="0" y="2253194"/>
                  <a:pt x="0" y="1451534"/>
                </a:cubicBezTo>
                <a:cubicBezTo>
                  <a:pt x="0" y="649874"/>
                  <a:pt x="649874" y="0"/>
                  <a:pt x="145153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5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074D80-D7FF-48B2-9E7F-3F68F4E51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55860"/>
            <a:ext cx="11277600" cy="6020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lnSpc>
                <a:spcPct val="100000"/>
              </a:lnSpc>
              <a:defRPr sz="3500" b="0">
                <a:solidFill>
                  <a:schemeClr val="tx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0909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3F3F337-FAE7-4D3A-9F56-26E4B3691E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3975100"/>
          </a:xfrm>
          <a:custGeom>
            <a:avLst/>
            <a:gdLst>
              <a:gd name="connsiteX0" fmla="*/ 0 w 12192000"/>
              <a:gd name="connsiteY0" fmla="*/ 0 h 3975100"/>
              <a:gd name="connsiteX1" fmla="*/ 12192000 w 12192000"/>
              <a:gd name="connsiteY1" fmla="*/ 0 h 3975100"/>
              <a:gd name="connsiteX2" fmla="*/ 12192000 w 12192000"/>
              <a:gd name="connsiteY2" fmla="*/ 3975100 h 3975100"/>
              <a:gd name="connsiteX3" fmla="*/ 0 w 12192000"/>
              <a:gd name="connsiteY3" fmla="*/ 3975100 h 3975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975100">
                <a:moveTo>
                  <a:pt x="0" y="0"/>
                </a:moveTo>
                <a:lnTo>
                  <a:pt x="12192000" y="0"/>
                </a:lnTo>
                <a:lnTo>
                  <a:pt x="12192000" y="3975100"/>
                </a:lnTo>
                <a:lnTo>
                  <a:pt x="0" y="39751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500"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789937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283681B-8E1C-4BB5-8288-791E24B74D4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562600" y="0"/>
            <a:ext cx="6629400" cy="6858000"/>
          </a:xfrm>
          <a:custGeom>
            <a:avLst/>
            <a:gdLst>
              <a:gd name="connsiteX0" fmla="*/ 0 w 6629400"/>
              <a:gd name="connsiteY0" fmla="*/ 0 h 6858000"/>
              <a:gd name="connsiteX1" fmla="*/ 6629400 w 6629400"/>
              <a:gd name="connsiteY1" fmla="*/ 0 h 6858000"/>
              <a:gd name="connsiteX2" fmla="*/ 6629400 w 6629400"/>
              <a:gd name="connsiteY2" fmla="*/ 6858000 h 6858000"/>
              <a:gd name="connsiteX3" fmla="*/ 0 w 6629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29400" h="6858000">
                <a:moveTo>
                  <a:pt x="0" y="0"/>
                </a:moveTo>
                <a:lnTo>
                  <a:pt x="6629400" y="0"/>
                </a:lnTo>
                <a:lnTo>
                  <a:pt x="66294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500"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060949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BABB812-6EC6-463E-AF78-8A9596D583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53811" y="1602809"/>
            <a:ext cx="3009899" cy="4284958"/>
          </a:xfrm>
          <a:custGeom>
            <a:avLst/>
            <a:gdLst>
              <a:gd name="connsiteX0" fmla="*/ 0 w 3009899"/>
              <a:gd name="connsiteY0" fmla="*/ 0 h 4284958"/>
              <a:gd name="connsiteX1" fmla="*/ 3009899 w 3009899"/>
              <a:gd name="connsiteY1" fmla="*/ 0 h 4284958"/>
              <a:gd name="connsiteX2" fmla="*/ 3009899 w 3009899"/>
              <a:gd name="connsiteY2" fmla="*/ 4284958 h 4284958"/>
              <a:gd name="connsiteX3" fmla="*/ 0 w 3009899"/>
              <a:gd name="connsiteY3" fmla="*/ 4284958 h 4284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899" h="4284958">
                <a:moveTo>
                  <a:pt x="0" y="0"/>
                </a:moveTo>
                <a:lnTo>
                  <a:pt x="3009899" y="0"/>
                </a:lnTo>
                <a:lnTo>
                  <a:pt x="3009899" y="4284958"/>
                </a:lnTo>
                <a:lnTo>
                  <a:pt x="0" y="428495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5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074D80-D7FF-48B2-9E7F-3F68F4E51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55860"/>
            <a:ext cx="11277600" cy="6020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100000"/>
              </a:lnSpc>
              <a:defRPr sz="3500" b="0">
                <a:solidFill>
                  <a:schemeClr val="tx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683C183-1A01-4F7F-8D4E-2D71A93B8B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200" y="6147196"/>
            <a:ext cx="3009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>
                <a:solidFill>
                  <a:schemeClr val="tx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Pitch Deck | </a:t>
            </a:r>
            <a:r>
              <a:rPr lang="en-US" dirty="0">
                <a:solidFill>
                  <a:schemeClr val="accent1"/>
                </a:solidFill>
              </a:rPr>
              <a:t>Presentation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51D7A12-8651-4001-B2FA-7464F8681779}"/>
              </a:ext>
            </a:extLst>
          </p:cNvPr>
          <p:cNvSpPr/>
          <p:nvPr userDrawn="1"/>
        </p:nvSpPr>
        <p:spPr>
          <a:xfrm>
            <a:off x="11323495" y="6125368"/>
            <a:ext cx="411305" cy="40878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F2D93A6-B4C6-4D1B-80C9-1BE481A89A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82926" y="6227339"/>
            <a:ext cx="492443" cy="204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8B2BE56-A1DF-44BF-AF31-08C6097C884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9007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A3C87F49-1109-494D-8885-6C1DA2A9B3B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68328" y="1420547"/>
            <a:ext cx="11055347" cy="4500805"/>
          </a:xfrm>
          <a:custGeom>
            <a:avLst/>
            <a:gdLst>
              <a:gd name="connsiteX0" fmla="*/ 5629503 w 11055347"/>
              <a:gd name="connsiteY0" fmla="*/ 3118843 h 4500805"/>
              <a:gd name="connsiteX1" fmla="*/ 11055347 w 11055347"/>
              <a:gd name="connsiteY1" fmla="*/ 3118843 h 4500805"/>
              <a:gd name="connsiteX2" fmla="*/ 11055347 w 11055347"/>
              <a:gd name="connsiteY2" fmla="*/ 4500805 h 4500805"/>
              <a:gd name="connsiteX3" fmla="*/ 5629503 w 11055347"/>
              <a:gd name="connsiteY3" fmla="*/ 4500805 h 4500805"/>
              <a:gd name="connsiteX4" fmla="*/ 0 w 11055347"/>
              <a:gd name="connsiteY4" fmla="*/ 3118843 h 4500805"/>
              <a:gd name="connsiteX5" fmla="*/ 5425843 w 11055347"/>
              <a:gd name="connsiteY5" fmla="*/ 3118843 h 4500805"/>
              <a:gd name="connsiteX6" fmla="*/ 5425843 w 11055347"/>
              <a:gd name="connsiteY6" fmla="*/ 4500805 h 4500805"/>
              <a:gd name="connsiteX7" fmla="*/ 0 w 11055347"/>
              <a:gd name="connsiteY7" fmla="*/ 4500805 h 4500805"/>
              <a:gd name="connsiteX8" fmla="*/ 5629503 w 11055347"/>
              <a:gd name="connsiteY8" fmla="*/ 1559421 h 4500805"/>
              <a:gd name="connsiteX9" fmla="*/ 11055347 w 11055347"/>
              <a:gd name="connsiteY9" fmla="*/ 1559421 h 4500805"/>
              <a:gd name="connsiteX10" fmla="*/ 11055347 w 11055347"/>
              <a:gd name="connsiteY10" fmla="*/ 2941383 h 4500805"/>
              <a:gd name="connsiteX11" fmla="*/ 5629503 w 11055347"/>
              <a:gd name="connsiteY11" fmla="*/ 2941383 h 4500805"/>
              <a:gd name="connsiteX12" fmla="*/ 0 w 11055347"/>
              <a:gd name="connsiteY12" fmla="*/ 1559421 h 4500805"/>
              <a:gd name="connsiteX13" fmla="*/ 5425843 w 11055347"/>
              <a:gd name="connsiteY13" fmla="*/ 1559421 h 4500805"/>
              <a:gd name="connsiteX14" fmla="*/ 5425843 w 11055347"/>
              <a:gd name="connsiteY14" fmla="*/ 2941383 h 4500805"/>
              <a:gd name="connsiteX15" fmla="*/ 0 w 11055347"/>
              <a:gd name="connsiteY15" fmla="*/ 2941383 h 4500805"/>
              <a:gd name="connsiteX16" fmla="*/ 5629503 w 11055347"/>
              <a:gd name="connsiteY16" fmla="*/ 0 h 4500805"/>
              <a:gd name="connsiteX17" fmla="*/ 11055347 w 11055347"/>
              <a:gd name="connsiteY17" fmla="*/ 0 h 4500805"/>
              <a:gd name="connsiteX18" fmla="*/ 11055347 w 11055347"/>
              <a:gd name="connsiteY18" fmla="*/ 1381962 h 4500805"/>
              <a:gd name="connsiteX19" fmla="*/ 5629503 w 11055347"/>
              <a:gd name="connsiteY19" fmla="*/ 1381962 h 4500805"/>
              <a:gd name="connsiteX20" fmla="*/ 0 w 11055347"/>
              <a:gd name="connsiteY20" fmla="*/ 0 h 4500805"/>
              <a:gd name="connsiteX21" fmla="*/ 5425843 w 11055347"/>
              <a:gd name="connsiteY21" fmla="*/ 0 h 4500805"/>
              <a:gd name="connsiteX22" fmla="*/ 5425843 w 11055347"/>
              <a:gd name="connsiteY22" fmla="*/ 1381962 h 4500805"/>
              <a:gd name="connsiteX23" fmla="*/ 0 w 11055347"/>
              <a:gd name="connsiteY23" fmla="*/ 1381962 h 4500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1055347" h="4500805">
                <a:moveTo>
                  <a:pt x="5629503" y="3118843"/>
                </a:moveTo>
                <a:lnTo>
                  <a:pt x="11055347" y="3118843"/>
                </a:lnTo>
                <a:lnTo>
                  <a:pt x="11055347" y="4500805"/>
                </a:lnTo>
                <a:lnTo>
                  <a:pt x="5629503" y="4500805"/>
                </a:lnTo>
                <a:close/>
                <a:moveTo>
                  <a:pt x="0" y="3118843"/>
                </a:moveTo>
                <a:lnTo>
                  <a:pt x="5425843" y="3118843"/>
                </a:lnTo>
                <a:lnTo>
                  <a:pt x="5425843" y="4500805"/>
                </a:lnTo>
                <a:lnTo>
                  <a:pt x="0" y="4500805"/>
                </a:lnTo>
                <a:close/>
                <a:moveTo>
                  <a:pt x="5629503" y="1559421"/>
                </a:moveTo>
                <a:lnTo>
                  <a:pt x="11055347" y="1559421"/>
                </a:lnTo>
                <a:lnTo>
                  <a:pt x="11055347" y="2941383"/>
                </a:lnTo>
                <a:lnTo>
                  <a:pt x="5629503" y="2941383"/>
                </a:lnTo>
                <a:close/>
                <a:moveTo>
                  <a:pt x="0" y="1559421"/>
                </a:moveTo>
                <a:lnTo>
                  <a:pt x="5425843" y="1559421"/>
                </a:lnTo>
                <a:lnTo>
                  <a:pt x="5425843" y="2941383"/>
                </a:lnTo>
                <a:lnTo>
                  <a:pt x="0" y="2941383"/>
                </a:lnTo>
                <a:close/>
                <a:moveTo>
                  <a:pt x="5629503" y="0"/>
                </a:moveTo>
                <a:lnTo>
                  <a:pt x="11055347" y="0"/>
                </a:lnTo>
                <a:lnTo>
                  <a:pt x="11055347" y="1381962"/>
                </a:lnTo>
                <a:lnTo>
                  <a:pt x="5629503" y="1381962"/>
                </a:lnTo>
                <a:close/>
                <a:moveTo>
                  <a:pt x="0" y="0"/>
                </a:moveTo>
                <a:lnTo>
                  <a:pt x="5425843" y="0"/>
                </a:lnTo>
                <a:lnTo>
                  <a:pt x="5425843" y="1381962"/>
                </a:lnTo>
                <a:lnTo>
                  <a:pt x="0" y="1381962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5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074D80-D7FF-48B2-9E7F-3F68F4E51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55860"/>
            <a:ext cx="11277600" cy="6020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lnSpc>
                <a:spcPct val="100000"/>
              </a:lnSpc>
              <a:defRPr sz="3500" b="0">
                <a:solidFill>
                  <a:schemeClr val="tx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E026706C-E833-4A06-B637-7E86AD724F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200" y="6147196"/>
            <a:ext cx="3009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>
                <a:solidFill>
                  <a:schemeClr val="tx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Pitch Deck | </a:t>
            </a:r>
            <a:r>
              <a:rPr lang="en-US" dirty="0">
                <a:solidFill>
                  <a:schemeClr val="accent1"/>
                </a:solidFill>
              </a:rPr>
              <a:t>Presentation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674DAE8-530B-41F6-818D-1B3846DCA4EB}"/>
              </a:ext>
            </a:extLst>
          </p:cNvPr>
          <p:cNvSpPr/>
          <p:nvPr userDrawn="1"/>
        </p:nvSpPr>
        <p:spPr>
          <a:xfrm>
            <a:off x="11323495" y="6125368"/>
            <a:ext cx="411305" cy="40878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03C49F2E-2C94-4AA8-A832-005038B093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82926" y="6227339"/>
            <a:ext cx="492443" cy="204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8B2BE56-A1DF-44BF-AF31-08C6097C884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5656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9DB449-FCB5-1F1B-A11E-4588751AA6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0DCDD22-A030-7ADB-C7CD-44F338D215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66580-50AE-4EF6-9373-790C372A67E3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D6D971-7B52-D8F0-642C-0388CFFED2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3AB9BA-AECA-2A3D-70B1-4ECF011808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F8937-4937-44E1-8EC6-7B7490C301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037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7.xml"/><Relationship Id="rId18" Type="http://schemas.openxmlformats.org/officeDocument/2006/relationships/slideLayout" Target="../slideLayouts/slideLayout32.xml"/><Relationship Id="rId26" Type="http://schemas.openxmlformats.org/officeDocument/2006/relationships/slideLayout" Target="../slideLayouts/slideLayout40.xml"/><Relationship Id="rId39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35.xml"/><Relationship Id="rId34" Type="http://schemas.openxmlformats.org/officeDocument/2006/relationships/slideLayout" Target="../slideLayouts/slideLayout48.xml"/><Relationship Id="rId42" Type="http://schemas.openxmlformats.org/officeDocument/2006/relationships/slideLayout" Target="../slideLayouts/slideLayout56.xml"/><Relationship Id="rId47" Type="http://schemas.openxmlformats.org/officeDocument/2006/relationships/slideLayout" Target="../slideLayouts/slideLayout61.xml"/><Relationship Id="rId50" Type="http://schemas.openxmlformats.org/officeDocument/2006/relationships/slideLayout" Target="../slideLayouts/slideLayout64.xml"/><Relationship Id="rId55" Type="http://schemas.openxmlformats.org/officeDocument/2006/relationships/slideLayout" Target="../slideLayouts/slideLayout69.xml"/><Relationship Id="rId63" Type="http://schemas.openxmlformats.org/officeDocument/2006/relationships/slideLayout" Target="../slideLayouts/slideLayout77.xml"/><Relationship Id="rId68" Type="http://schemas.openxmlformats.org/officeDocument/2006/relationships/slideLayout" Target="../slideLayouts/slideLayout82.xml"/><Relationship Id="rId7" Type="http://schemas.openxmlformats.org/officeDocument/2006/relationships/slideLayout" Target="../slideLayouts/slideLayout21.xml"/><Relationship Id="rId71" Type="http://schemas.openxmlformats.org/officeDocument/2006/relationships/slideLayout" Target="../slideLayouts/slideLayout85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29" Type="http://schemas.openxmlformats.org/officeDocument/2006/relationships/slideLayout" Target="../slideLayouts/slideLayout43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38.xml"/><Relationship Id="rId32" Type="http://schemas.openxmlformats.org/officeDocument/2006/relationships/slideLayout" Target="../slideLayouts/slideLayout46.xml"/><Relationship Id="rId37" Type="http://schemas.openxmlformats.org/officeDocument/2006/relationships/slideLayout" Target="../slideLayouts/slideLayout51.xml"/><Relationship Id="rId40" Type="http://schemas.openxmlformats.org/officeDocument/2006/relationships/slideLayout" Target="../slideLayouts/slideLayout54.xml"/><Relationship Id="rId45" Type="http://schemas.openxmlformats.org/officeDocument/2006/relationships/slideLayout" Target="../slideLayouts/slideLayout59.xml"/><Relationship Id="rId53" Type="http://schemas.openxmlformats.org/officeDocument/2006/relationships/slideLayout" Target="../slideLayouts/slideLayout67.xml"/><Relationship Id="rId58" Type="http://schemas.openxmlformats.org/officeDocument/2006/relationships/slideLayout" Target="../slideLayouts/slideLayout72.xml"/><Relationship Id="rId66" Type="http://schemas.openxmlformats.org/officeDocument/2006/relationships/slideLayout" Target="../slideLayouts/slideLayout80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23" Type="http://schemas.openxmlformats.org/officeDocument/2006/relationships/slideLayout" Target="../slideLayouts/slideLayout37.xml"/><Relationship Id="rId28" Type="http://schemas.openxmlformats.org/officeDocument/2006/relationships/slideLayout" Target="../slideLayouts/slideLayout42.xml"/><Relationship Id="rId36" Type="http://schemas.openxmlformats.org/officeDocument/2006/relationships/slideLayout" Target="../slideLayouts/slideLayout50.xml"/><Relationship Id="rId49" Type="http://schemas.openxmlformats.org/officeDocument/2006/relationships/slideLayout" Target="../slideLayouts/slideLayout63.xml"/><Relationship Id="rId57" Type="http://schemas.openxmlformats.org/officeDocument/2006/relationships/slideLayout" Target="../slideLayouts/slideLayout71.xml"/><Relationship Id="rId61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24.xml"/><Relationship Id="rId19" Type="http://schemas.openxmlformats.org/officeDocument/2006/relationships/slideLayout" Target="../slideLayouts/slideLayout33.xml"/><Relationship Id="rId31" Type="http://schemas.openxmlformats.org/officeDocument/2006/relationships/slideLayout" Target="../slideLayouts/slideLayout45.xml"/><Relationship Id="rId44" Type="http://schemas.openxmlformats.org/officeDocument/2006/relationships/slideLayout" Target="../slideLayouts/slideLayout58.xml"/><Relationship Id="rId52" Type="http://schemas.openxmlformats.org/officeDocument/2006/relationships/slideLayout" Target="../slideLayouts/slideLayout66.xml"/><Relationship Id="rId60" Type="http://schemas.openxmlformats.org/officeDocument/2006/relationships/slideLayout" Target="../slideLayouts/slideLayout74.xml"/><Relationship Id="rId65" Type="http://schemas.openxmlformats.org/officeDocument/2006/relationships/slideLayout" Target="../slideLayouts/slideLayout79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Relationship Id="rId22" Type="http://schemas.openxmlformats.org/officeDocument/2006/relationships/slideLayout" Target="../slideLayouts/slideLayout36.xml"/><Relationship Id="rId27" Type="http://schemas.openxmlformats.org/officeDocument/2006/relationships/slideLayout" Target="../slideLayouts/slideLayout41.xml"/><Relationship Id="rId30" Type="http://schemas.openxmlformats.org/officeDocument/2006/relationships/slideLayout" Target="../slideLayouts/slideLayout44.xml"/><Relationship Id="rId35" Type="http://schemas.openxmlformats.org/officeDocument/2006/relationships/slideLayout" Target="../slideLayouts/slideLayout49.xml"/><Relationship Id="rId43" Type="http://schemas.openxmlformats.org/officeDocument/2006/relationships/slideLayout" Target="../slideLayouts/slideLayout57.xml"/><Relationship Id="rId48" Type="http://schemas.openxmlformats.org/officeDocument/2006/relationships/slideLayout" Target="../slideLayouts/slideLayout62.xml"/><Relationship Id="rId56" Type="http://schemas.openxmlformats.org/officeDocument/2006/relationships/slideLayout" Target="../slideLayouts/slideLayout70.xml"/><Relationship Id="rId64" Type="http://schemas.openxmlformats.org/officeDocument/2006/relationships/slideLayout" Target="../slideLayouts/slideLayout78.xml"/><Relationship Id="rId69" Type="http://schemas.openxmlformats.org/officeDocument/2006/relationships/slideLayout" Target="../slideLayouts/slideLayout83.xml"/><Relationship Id="rId8" Type="http://schemas.openxmlformats.org/officeDocument/2006/relationships/slideLayout" Target="../slideLayouts/slideLayout22.xml"/><Relationship Id="rId51" Type="http://schemas.openxmlformats.org/officeDocument/2006/relationships/slideLayout" Target="../slideLayouts/slideLayout65.xml"/><Relationship Id="rId72" Type="http://schemas.openxmlformats.org/officeDocument/2006/relationships/theme" Target="../theme/theme3.xml"/><Relationship Id="rId3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5" Type="http://schemas.openxmlformats.org/officeDocument/2006/relationships/slideLayout" Target="../slideLayouts/slideLayout39.xml"/><Relationship Id="rId33" Type="http://schemas.openxmlformats.org/officeDocument/2006/relationships/slideLayout" Target="../slideLayouts/slideLayout47.xml"/><Relationship Id="rId38" Type="http://schemas.openxmlformats.org/officeDocument/2006/relationships/slideLayout" Target="../slideLayouts/slideLayout52.xml"/><Relationship Id="rId46" Type="http://schemas.openxmlformats.org/officeDocument/2006/relationships/slideLayout" Target="../slideLayouts/slideLayout60.xml"/><Relationship Id="rId59" Type="http://schemas.openxmlformats.org/officeDocument/2006/relationships/slideLayout" Target="../slideLayouts/slideLayout73.xml"/><Relationship Id="rId67" Type="http://schemas.openxmlformats.org/officeDocument/2006/relationships/slideLayout" Target="../slideLayouts/slideLayout81.xml"/><Relationship Id="rId20" Type="http://schemas.openxmlformats.org/officeDocument/2006/relationships/slideLayout" Target="../slideLayouts/slideLayout34.xml"/><Relationship Id="rId41" Type="http://schemas.openxmlformats.org/officeDocument/2006/relationships/slideLayout" Target="../slideLayouts/slideLayout55.xml"/><Relationship Id="rId54" Type="http://schemas.openxmlformats.org/officeDocument/2006/relationships/slideLayout" Target="../slideLayouts/slideLayout68.xml"/><Relationship Id="rId62" Type="http://schemas.openxmlformats.org/officeDocument/2006/relationships/slideLayout" Target="../slideLayouts/slideLayout76.xml"/><Relationship Id="rId70" Type="http://schemas.openxmlformats.org/officeDocument/2006/relationships/slideLayout" Target="../slideLayouts/slideLayout8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467778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3" r:id="rId1"/>
    <p:sldLayoutId id="2147483787" r:id="rId2"/>
    <p:sldLayoutId id="2147483789" r:id="rId3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7011F32-4F14-4471-E385-3591D08B1E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E51154-6332-8D39-6CDC-B75A7199C2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F65964-CB92-6B07-2E20-1176819971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DC66580-50AE-4EF6-9373-790C372A67E3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EDCCA5-FB51-A499-FFE2-E390C41D06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56844E-372E-5B00-9031-8B298965D5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60F8937-4937-44E1-8EC6-7B7490C301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336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  <p:sldLayoutId id="2147483829" r:id="rId10"/>
    <p:sldLayoutId id="2147483830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7597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  <p:sldLayoutId id="2147483837" r:id="rId6"/>
    <p:sldLayoutId id="2147483838" r:id="rId7"/>
    <p:sldLayoutId id="2147483839" r:id="rId8"/>
    <p:sldLayoutId id="2147483840" r:id="rId9"/>
    <p:sldLayoutId id="2147483841" r:id="rId10"/>
    <p:sldLayoutId id="2147483842" r:id="rId11"/>
    <p:sldLayoutId id="2147483843" r:id="rId12"/>
    <p:sldLayoutId id="2147483844" r:id="rId13"/>
    <p:sldLayoutId id="2147483845" r:id="rId14"/>
    <p:sldLayoutId id="2147483846" r:id="rId15"/>
    <p:sldLayoutId id="2147483847" r:id="rId16"/>
    <p:sldLayoutId id="2147483848" r:id="rId17"/>
    <p:sldLayoutId id="2147483849" r:id="rId18"/>
    <p:sldLayoutId id="2147483850" r:id="rId19"/>
    <p:sldLayoutId id="2147483851" r:id="rId20"/>
    <p:sldLayoutId id="2147483852" r:id="rId21"/>
    <p:sldLayoutId id="2147483853" r:id="rId22"/>
    <p:sldLayoutId id="2147483854" r:id="rId23"/>
    <p:sldLayoutId id="2147483855" r:id="rId24"/>
    <p:sldLayoutId id="2147483856" r:id="rId25"/>
    <p:sldLayoutId id="2147483857" r:id="rId26"/>
    <p:sldLayoutId id="2147483858" r:id="rId27"/>
    <p:sldLayoutId id="2147483859" r:id="rId28"/>
    <p:sldLayoutId id="2147483860" r:id="rId29"/>
    <p:sldLayoutId id="2147483861" r:id="rId30"/>
    <p:sldLayoutId id="2147483862" r:id="rId31"/>
    <p:sldLayoutId id="2147483863" r:id="rId32"/>
    <p:sldLayoutId id="2147483864" r:id="rId33"/>
    <p:sldLayoutId id="2147483865" r:id="rId34"/>
    <p:sldLayoutId id="2147483866" r:id="rId35"/>
    <p:sldLayoutId id="2147483867" r:id="rId36"/>
    <p:sldLayoutId id="2147483868" r:id="rId37"/>
    <p:sldLayoutId id="2147483869" r:id="rId38"/>
    <p:sldLayoutId id="2147483870" r:id="rId39"/>
    <p:sldLayoutId id="2147483871" r:id="rId40"/>
    <p:sldLayoutId id="2147483872" r:id="rId41"/>
    <p:sldLayoutId id="2147483873" r:id="rId42"/>
    <p:sldLayoutId id="2147483874" r:id="rId43"/>
    <p:sldLayoutId id="2147483875" r:id="rId44"/>
    <p:sldLayoutId id="2147483876" r:id="rId45"/>
    <p:sldLayoutId id="2147483877" r:id="rId46"/>
    <p:sldLayoutId id="2147483878" r:id="rId47"/>
    <p:sldLayoutId id="2147483879" r:id="rId48"/>
    <p:sldLayoutId id="2147483880" r:id="rId49"/>
    <p:sldLayoutId id="2147483881" r:id="rId50"/>
    <p:sldLayoutId id="2147483882" r:id="rId51"/>
    <p:sldLayoutId id="2147483883" r:id="rId52"/>
    <p:sldLayoutId id="2147483884" r:id="rId53"/>
    <p:sldLayoutId id="2147483885" r:id="rId54"/>
    <p:sldLayoutId id="2147483886" r:id="rId55"/>
    <p:sldLayoutId id="2147483887" r:id="rId56"/>
    <p:sldLayoutId id="2147483888" r:id="rId57"/>
    <p:sldLayoutId id="2147483889" r:id="rId58"/>
    <p:sldLayoutId id="2147483890" r:id="rId59"/>
    <p:sldLayoutId id="2147483891" r:id="rId60"/>
    <p:sldLayoutId id="2147483892" r:id="rId61"/>
    <p:sldLayoutId id="2147483893" r:id="rId62"/>
    <p:sldLayoutId id="2147483894" r:id="rId63"/>
    <p:sldLayoutId id="2147483895" r:id="rId64"/>
    <p:sldLayoutId id="2147483896" r:id="rId65"/>
    <p:sldLayoutId id="2147483897" r:id="rId66"/>
    <p:sldLayoutId id="2147483898" r:id="rId67"/>
    <p:sldLayoutId id="2147483899" r:id="rId68"/>
    <p:sldLayoutId id="2147483900" r:id="rId69"/>
    <p:sldLayoutId id="2147483901" r:id="rId70"/>
    <p:sldLayoutId id="2147483902" r:id="rId7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5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restruction.sharepoint.com/:w:/s/Production-BCProduction/IQCT7ASj92stQqFS8KHsbTb-AboXV4Fmz3k9h-cRT5-G3-g?e=8XvouL" TargetMode="External"/><Relationship Id="rId13" Type="http://schemas.openxmlformats.org/officeDocument/2006/relationships/hyperlink" Target="https://restruction.sharepoint.com/:w:/s/Production-BCProduction/IQBqDg8NHubVRrJGjd1MpoBfAc3M8CiNq2raVJhkCyeAwSM?e=lt67vp" TargetMode="External"/><Relationship Id="rId3" Type="http://schemas.openxmlformats.org/officeDocument/2006/relationships/hyperlink" Target="https://restruction.sharepoint.com/:w:/s/Production-BCProduction/IQByd16ms2vPRYQrqrMG_MnjAYm4ho6CcDLQ8hmLzP-CYUU?e=owdgh1" TargetMode="External"/><Relationship Id="rId7" Type="http://schemas.openxmlformats.org/officeDocument/2006/relationships/hyperlink" Target="https://restruction.sharepoint.com/:w:/s/Production-BCProduction/IQAS5tctDBveQaYcuoyucbl1AX9eiYs6tptsZ_oDuzH_0Bw?e=n1lOyI" TargetMode="External"/><Relationship Id="rId12" Type="http://schemas.openxmlformats.org/officeDocument/2006/relationships/hyperlink" Target="https://restruction.sharepoint.com/:w:/s/Production-BCProduction/IQBbWcBtAG00RLVI8864d71tAYkjTRwkO-FQjaocJPiVyFA?e=y7y80h" TargetMode="External"/><Relationship Id="rId2" Type="http://schemas.openxmlformats.org/officeDocument/2006/relationships/hyperlink" Target="https://restruction.sharepoint.com/:w:/s/Production-BCProduction/IQDahJzV3Jz_SKGd9H2ucz7XAQsB-eIFIkq0M-puej8q0a8?e=xNEDEN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restruction.sharepoint.com/:w:/s/Production-BCProduction/IQBnsFM4XV_iQ7lWfVVQxbCHAalHFMvDrN5nWE7h79nenek?e=gh4epg" TargetMode="External"/><Relationship Id="rId11" Type="http://schemas.openxmlformats.org/officeDocument/2006/relationships/hyperlink" Target="https://restruction.sharepoint.com/:w:/s/Production-BCProduction/IQDm-Wfl2sHPR4PrXCGcJA0TAf8nQGDBoAzKa3lz5hQcHt8?e=OxFlSQ" TargetMode="External"/><Relationship Id="rId5" Type="http://schemas.openxmlformats.org/officeDocument/2006/relationships/hyperlink" Target="https://restruction.sharepoint.com/:w:/s/Production-BCProduction/IQBiC3ISHB0cQIhfCYpvZbDKARjvJbYvpJYsvHz9qAXfIvY?e=vtnxg1" TargetMode="External"/><Relationship Id="rId15" Type="http://schemas.openxmlformats.org/officeDocument/2006/relationships/hyperlink" Target="https://restruction.sharepoint.com/:w:/s/Production-BCProduction/IQCd4M4VEyOHQKrV2AziG6phAd6ev87uXDGwitjjOTMWmNE?e=eKISVI" TargetMode="External"/><Relationship Id="rId10" Type="http://schemas.openxmlformats.org/officeDocument/2006/relationships/hyperlink" Target="https://restruction.sharepoint.com/:w:/s/Production-BCProduction/IQAQyGjlyiYOS7hQ2EWFqQ3dAZDiGCLKeM8dS3gI1GJlLts?e=LYrHjZ" TargetMode="External"/><Relationship Id="rId4" Type="http://schemas.openxmlformats.org/officeDocument/2006/relationships/hyperlink" Target="https://restruction.sharepoint.com/:w:/s/Production-BCProduction/IQCIqpNnFQfiSJysLrBg9cXvARUpF1RplWxXQmRKm5i-vZE?e=ZXNcUM" TargetMode="External"/><Relationship Id="rId9" Type="http://schemas.openxmlformats.org/officeDocument/2006/relationships/hyperlink" Target="https://restruction.sharepoint.com/:w:/s/Production-BCProduction/IQCHqC3h6FC0RrvDYtG_MnRrAUNTqNBz841sa9B04RUYXMo?e=rj5aJb" TargetMode="External"/><Relationship Id="rId14" Type="http://schemas.openxmlformats.org/officeDocument/2006/relationships/hyperlink" Target="https://restruction.sharepoint.com/:w:/s/Production-BCProduction/IQAbHbbmJ-H0QJyi0mb8fBEFAQ6gcXhNY_2S8d7NT30dSZM?e=D4MZ8S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restruction.sharepoint.com/:w:/s/Production-BCProduction/IQA0ofqmesI9QaZa3ug740TYAWnkkFP9JP8HngDZbm7CKn0?e=MqPMBr" TargetMode="External"/><Relationship Id="rId7" Type="http://schemas.openxmlformats.org/officeDocument/2006/relationships/hyperlink" Target="https://restruction.sharepoint.com/:w:/s/Production-BCProduction/IQB19MPxV1nAS468QMA7ZgdEAYgpHS5Un3k0kKOqwF05-30?e=2R7owp" TargetMode="External"/><Relationship Id="rId2" Type="http://schemas.openxmlformats.org/officeDocument/2006/relationships/hyperlink" Target="https://restruction.sharepoint.com/:w:/s/Production-BCProduction/IQCrIuxY-sHVQZcRpDGpwEpHARCXLqB2f78BJxMOn81Sr18?e=BOwgI1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restruction.sharepoint.com/:w:/s/Production-BCProduction/IQDDPmH01t2ZQb5L3BQS50vBAedju4INaxmB-feBxjtUWho?e=F1pcKo" TargetMode="External"/><Relationship Id="rId5" Type="http://schemas.openxmlformats.org/officeDocument/2006/relationships/hyperlink" Target="https://restruction.sharepoint.com/:w:/s/Production-BCProduction/IQAjUvoXmBuJQahG506OTI7YATKPDoqWqw4MRo7VdQAJodg?e=5dlhiv" TargetMode="External"/><Relationship Id="rId4" Type="http://schemas.openxmlformats.org/officeDocument/2006/relationships/hyperlink" Target="https://restruction.sharepoint.com/:w:/s/Production-BCProduction/IQDgumDz_5AwT7PjAu26aP9oAZQ7m82OA0VYbsxj7U2eJ88?e=MSiphv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E8E66C0-F162-D593-880A-56668ABB09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000" y="334297"/>
            <a:ext cx="1664919" cy="855152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FF48AB18-3B32-8C7B-3662-D5EC6E3E8B16}"/>
              </a:ext>
            </a:extLst>
          </p:cNvPr>
          <p:cNvGrpSpPr/>
          <p:nvPr/>
        </p:nvGrpSpPr>
        <p:grpSpPr>
          <a:xfrm>
            <a:off x="86717" y="5799028"/>
            <a:ext cx="11724282" cy="769441"/>
            <a:chOff x="835742" y="5859959"/>
            <a:chExt cx="11724282" cy="769441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13BE4A3-E104-68B2-9777-7522578270CF}"/>
                </a:ext>
              </a:extLst>
            </p:cNvPr>
            <p:cNvSpPr txBox="1"/>
            <p:nvPr/>
          </p:nvSpPr>
          <p:spPr>
            <a:xfrm>
              <a:off x="835742" y="5859959"/>
              <a:ext cx="600751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-30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Barlow" panose="00000500000000000000" pitchFamily="2" charset="0"/>
                  <a:ea typeface="+mn-ea"/>
                  <a:cs typeface="+mn-cs"/>
                </a:rPr>
                <a:t>Adanac</a:t>
              </a:r>
              <a:r>
                <a:rPr kumimoji="0" lang="en-US" sz="4400" b="1" i="0" u="none" strike="noStrike" kern="1200" cap="none" spc="-30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Barlow" panose="00000500000000000000" pitchFamily="2" charset="0"/>
                  <a:ea typeface="+mn-ea"/>
                  <a:cs typeface="+mn-cs"/>
                </a:rPr>
                <a:t> Housing</a:t>
              </a:r>
              <a:endParaRPr kumimoji="0" lang="en-US" sz="4800" b="0" i="0" u="none" strike="noStrike" kern="1200" cap="none" spc="-3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rlow SemiBold"/>
                <a:ea typeface="+mn-ea"/>
                <a:cs typeface="+mn-cs"/>
              </a:endParaRP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61D1DB7E-51BB-4DA5-50EF-776D5D2296EC}"/>
                </a:ext>
              </a:extLst>
            </p:cNvPr>
            <p:cNvGrpSpPr/>
            <p:nvPr/>
          </p:nvGrpSpPr>
          <p:grpSpPr>
            <a:xfrm>
              <a:off x="9652636" y="6014850"/>
              <a:ext cx="2907388" cy="501444"/>
              <a:chOff x="9652636" y="5981700"/>
              <a:chExt cx="2907388" cy="501444"/>
            </a:xfrm>
          </p:grpSpPr>
          <p:sp>
            <p:nvSpPr>
              <p:cNvPr id="9" name="Subtitle 38">
                <a:extLst>
                  <a:ext uri="{FF2B5EF4-FFF2-40B4-BE49-F238E27FC236}">
                    <a16:creationId xmlns:a16="http://schemas.microsoft.com/office/drawing/2014/main" id="{B82EC75B-24B6-2A30-D42F-497257A5678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652636" y="5981700"/>
                <a:ext cx="2907388" cy="459657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00000"/>
                  </a:lnSpc>
                  <a:buNone/>
                </a:pPr>
                <a:r>
                  <a:rPr lang="en-US" sz="1400" b="1" dirty="0" err="1">
                    <a:solidFill>
                      <a:schemeClr val="bg1"/>
                    </a:solidFill>
                    <a:latin typeface="Barlow" panose="00000500000000000000" pitchFamily="2" charset="0"/>
                  </a:rPr>
                  <a:t>Restruction</a:t>
                </a:r>
                <a:r>
                  <a:rPr lang="en-US" sz="1400" b="1" dirty="0">
                    <a:solidFill>
                      <a:schemeClr val="bg1"/>
                    </a:solidFill>
                    <a:latin typeface="Barlow" panose="00000500000000000000" pitchFamily="2" charset="0"/>
                  </a:rPr>
                  <a:t> Building Services Ltd.</a:t>
                </a:r>
              </a:p>
            </p:txBody>
          </p:sp>
          <p:sp>
            <p:nvSpPr>
              <p:cNvPr id="11" name="Subtitle 38">
                <a:extLst>
                  <a:ext uri="{FF2B5EF4-FFF2-40B4-BE49-F238E27FC236}">
                    <a16:creationId xmlns:a16="http://schemas.microsoft.com/office/drawing/2014/main" id="{9C755DF6-499A-46E4-AC37-80BD8A7B9DB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652636" y="6211528"/>
                <a:ext cx="2907388" cy="271616"/>
              </a:xfrm>
              <a:prstGeom prst="rect">
                <a:avLst/>
              </a:prstGeom>
            </p:spPr>
            <p:txBody>
              <a:bodyPr>
                <a:normAutofit fontScale="92500" lnSpcReduction="1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00000"/>
                  </a:lnSpc>
                  <a:buNone/>
                </a:pPr>
                <a:r>
                  <a:rPr lang="en-US" sz="1400" b="1" dirty="0">
                    <a:solidFill>
                      <a:schemeClr val="bg1"/>
                    </a:solidFill>
                    <a:latin typeface="Barlow" panose="00000500000000000000" pitchFamily="2" charset="0"/>
                  </a:rPr>
                  <a:t>Sense Engineering</a:t>
                </a:r>
              </a:p>
            </p:txBody>
          </p:sp>
        </p:grp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94360001-8912-0D41-CECA-7BF03B9065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8" b="2168"/>
          <a:stretch/>
        </p:blipFill>
        <p:spPr>
          <a:xfrm>
            <a:off x="2338305" y="1167326"/>
            <a:ext cx="7511844" cy="40427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FDE4E96-4C9F-6A69-5F72-83416854590F}"/>
              </a:ext>
            </a:extLst>
          </p:cNvPr>
          <p:cNvSpPr txBox="1"/>
          <p:nvPr/>
        </p:nvSpPr>
        <p:spPr>
          <a:xfrm>
            <a:off x="8903611" y="6383803"/>
            <a:ext cx="24416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Barlow" panose="00000500000000000000" pitchFamily="2" charset="0"/>
              </a:rPr>
              <a:t>Highbury West Development</a:t>
            </a:r>
          </a:p>
        </p:txBody>
      </p:sp>
    </p:spTree>
    <p:extLst>
      <p:ext uri="{BB962C8B-B14F-4D97-AF65-F5344CB8AC3E}">
        <p14:creationId xmlns:p14="http://schemas.microsoft.com/office/powerpoint/2010/main" val="3271322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Title 1">
            <a:extLst>
              <a:ext uri="{FF2B5EF4-FFF2-40B4-BE49-F238E27FC236}">
                <a16:creationId xmlns:a16="http://schemas.microsoft.com/office/drawing/2014/main" id="{B99B9AE5-199A-0AF0-96BB-95A8635C6A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9656" y="173319"/>
            <a:ext cx="10909640" cy="646331"/>
          </a:xfr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4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Barlow" panose="00000500000000000000" pitchFamily="2" charset="0"/>
                <a:ea typeface="+mn-ea"/>
                <a:cs typeface="+mn-cs"/>
              </a:rPr>
              <a:t>Adanac</a:t>
            </a:r>
            <a:r>
              <a:rPr 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Barlow" panose="00000500000000000000" pitchFamily="2" charset="0"/>
                <a:ea typeface="+mn-ea"/>
                <a:cs typeface="+mn-cs"/>
              </a:rPr>
              <a:t> Housing</a:t>
            </a:r>
          </a:p>
        </p:txBody>
      </p:sp>
      <p:sp>
        <p:nvSpPr>
          <p:cNvPr id="100" name="Subtitle 2">
            <a:extLst>
              <a:ext uri="{FF2B5EF4-FFF2-40B4-BE49-F238E27FC236}">
                <a16:creationId xmlns:a16="http://schemas.microsoft.com/office/drawing/2014/main" id="{0F16C19A-E9B0-389A-47FD-692EAB16FE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1863" y="697122"/>
            <a:ext cx="10909643" cy="369332"/>
          </a:xfr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buFontTx/>
            </a:pPr>
            <a:r>
              <a:rPr lang="en-US" sz="2000" b="1" dirty="0">
                <a:solidFill>
                  <a:srgbClr val="176594"/>
                </a:solidFill>
                <a:latin typeface="Barlow" panose="00000500000000000000" pitchFamily="2" charset="0"/>
              </a:rPr>
              <a:t>Notices that will be sent to your door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5D64E22-4D1C-D376-C7A0-75F5CFC48F8F}"/>
              </a:ext>
            </a:extLst>
          </p:cNvPr>
          <p:cNvSpPr txBox="1"/>
          <p:nvPr/>
        </p:nvSpPr>
        <p:spPr>
          <a:xfrm>
            <a:off x="393192" y="173319"/>
            <a:ext cx="1225296" cy="7136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1" name="Rectangle 4">
            <a:extLst>
              <a:ext uri="{FF2B5EF4-FFF2-40B4-BE49-F238E27FC236}">
                <a16:creationId xmlns:a16="http://schemas.microsoft.com/office/drawing/2014/main" id="{DA86E7CC-C451-10DE-4D03-D7D39E7BCA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4712" y="1854446"/>
            <a:ext cx="12192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3AFA36FA-FE1A-378B-A7CB-3949D746E9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280307"/>
              </p:ext>
            </p:extLst>
          </p:nvPr>
        </p:nvGraphicFramePr>
        <p:xfrm>
          <a:off x="255639" y="1031695"/>
          <a:ext cx="11700387" cy="565299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304766">
                  <a:extLst>
                    <a:ext uri="{9D8B030D-6E8A-4147-A177-3AD203B41FA5}">
                      <a16:colId xmlns:a16="http://schemas.microsoft.com/office/drawing/2014/main" val="174980303"/>
                    </a:ext>
                  </a:extLst>
                </a:gridCol>
                <a:gridCol w="7395621">
                  <a:extLst>
                    <a:ext uri="{9D8B030D-6E8A-4147-A177-3AD203B41FA5}">
                      <a16:colId xmlns:a16="http://schemas.microsoft.com/office/drawing/2014/main" val="1325303263"/>
                    </a:ext>
                  </a:extLst>
                </a:gridCol>
              </a:tblGrid>
              <a:tr h="376866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Notices to expect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Links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1989329"/>
                  </a:ext>
                </a:extLst>
              </a:tr>
              <a:tr h="376866">
                <a:tc>
                  <a:txBody>
                    <a:bodyPr/>
                    <a:lstStyle/>
                    <a:p>
                      <a:r>
                        <a:rPr lang="en-US" sz="900" dirty="0"/>
                        <a:t>1 - General Construction Notice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hlinkClick r:id="rId2"/>
                        </a:rPr>
                        <a:t>1 - General Construction Notice.docx</a:t>
                      </a:r>
                      <a:endParaRPr lang="en-US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9517319"/>
                  </a:ext>
                </a:extLst>
              </a:tr>
              <a:tr h="376866">
                <a:tc>
                  <a:txBody>
                    <a:bodyPr/>
                    <a:lstStyle/>
                    <a:p>
                      <a:r>
                        <a:rPr lang="en-US" sz="900" dirty="0"/>
                        <a:t>2 - Access Notice - General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hlinkClick r:id="rId3"/>
                        </a:rPr>
                        <a:t>2 - Access Notice - General.docx</a:t>
                      </a:r>
                      <a:endParaRPr lang="en-US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3420900"/>
                  </a:ext>
                </a:extLst>
              </a:tr>
              <a:tr h="376866">
                <a:tc>
                  <a:txBody>
                    <a:bodyPr/>
                    <a:lstStyle/>
                    <a:p>
                      <a:r>
                        <a:rPr lang="en-US" sz="900" dirty="0"/>
                        <a:t>3 - Elevator Shut Down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hlinkClick r:id="rId4"/>
                        </a:rPr>
                        <a:t>3 - Elevator Shut Down.docx</a:t>
                      </a:r>
                      <a:endParaRPr lang="en-US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3615245"/>
                  </a:ext>
                </a:extLst>
              </a:tr>
              <a:tr h="376866">
                <a:tc>
                  <a:txBody>
                    <a:bodyPr/>
                    <a:lstStyle/>
                    <a:p>
                      <a:r>
                        <a:rPr lang="en-US" sz="900" dirty="0"/>
                        <a:t>4 - Window Measuring and Pre-construction Survey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hlinkClick r:id="rId5"/>
                        </a:rPr>
                        <a:t>4 - Window Measuring and Pre-construction Survey.docx</a:t>
                      </a:r>
                      <a:endParaRPr lang="en-US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3449402"/>
                  </a:ext>
                </a:extLst>
              </a:tr>
              <a:tr h="376866">
                <a:tc>
                  <a:txBody>
                    <a:bodyPr/>
                    <a:lstStyle/>
                    <a:p>
                      <a:r>
                        <a:rPr lang="en-US" sz="900" dirty="0"/>
                        <a:t>5 - Drywall Abatement Cutting Work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u="none" strike="noStrike" kern="1200" dirty="0">
                          <a:solidFill>
                            <a:schemeClr val="dk1"/>
                          </a:solidFill>
                          <a:effectLst/>
                          <a:hlinkClick r:id="rId6"/>
                        </a:rPr>
                        <a:t> 5 - Drywall Abatement Cutting Work.docx</a:t>
                      </a:r>
                      <a:endParaRPr lang="en-US" sz="1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7165182"/>
                  </a:ext>
                </a:extLst>
              </a:tr>
              <a:tr h="376866">
                <a:tc>
                  <a:txBody>
                    <a:bodyPr/>
                    <a:lstStyle/>
                    <a:p>
                      <a:r>
                        <a:rPr lang="en-US" sz="900" dirty="0"/>
                        <a:t>6 - Mechanical &amp; Electrical Survey (Per Unit Type)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u="none" strike="noStrike" kern="1200" dirty="0">
                          <a:solidFill>
                            <a:schemeClr val="dk1"/>
                          </a:solidFill>
                          <a:effectLst/>
                          <a:hlinkClick r:id="rId7"/>
                        </a:rPr>
                        <a:t> 6 - Mechanical &amp; Electrical Survey (Per Unit Type).docx</a:t>
                      </a:r>
                      <a:endParaRPr lang="en-US" sz="1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193307"/>
                  </a:ext>
                </a:extLst>
              </a:tr>
              <a:tr h="376866">
                <a:tc>
                  <a:txBody>
                    <a:bodyPr/>
                    <a:lstStyle/>
                    <a:p>
                      <a:r>
                        <a:rPr lang="en-US" sz="900" dirty="0"/>
                        <a:t>7 - Mechanical Electrical Penetrations - Heat Pumps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u="none" strike="noStrike" kern="1200" dirty="0">
                          <a:solidFill>
                            <a:schemeClr val="dk1"/>
                          </a:solidFill>
                          <a:effectLst/>
                          <a:hlinkClick r:id="rId8"/>
                        </a:rPr>
                        <a:t> 7 - Mechanical Electrical Penetrations - Heat Pumps.docx</a:t>
                      </a:r>
                      <a:endParaRPr lang="en-US" sz="1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7819459"/>
                  </a:ext>
                </a:extLst>
              </a:tr>
              <a:tr h="376866">
                <a:tc>
                  <a:txBody>
                    <a:bodyPr/>
                    <a:lstStyle/>
                    <a:p>
                      <a:r>
                        <a:rPr lang="en-US" sz="900" dirty="0"/>
                        <a:t>8 - Window and Sliding Door Installation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u="none" strike="noStrike" kern="1200" dirty="0">
                          <a:solidFill>
                            <a:schemeClr val="dk1"/>
                          </a:solidFill>
                          <a:effectLst/>
                          <a:hlinkClick r:id="rId9"/>
                        </a:rPr>
                        <a:t> 8 - Window and Sliding Door Installation.docx</a:t>
                      </a:r>
                      <a:endParaRPr lang="en-US" sz="1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1808732"/>
                  </a:ext>
                </a:extLst>
              </a:tr>
              <a:tr h="376866">
                <a:tc>
                  <a:txBody>
                    <a:bodyPr/>
                    <a:lstStyle/>
                    <a:p>
                      <a:r>
                        <a:rPr lang="en-US" sz="900" dirty="0"/>
                        <a:t>9 - Swing and Utility Door Installation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hlinkClick r:id="rId10"/>
                        </a:rPr>
                        <a:t>9 - Swing and Utility Door Installation.docx</a:t>
                      </a:r>
                      <a:endParaRPr lang="en-US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1408916"/>
                  </a:ext>
                </a:extLst>
              </a:tr>
              <a:tr h="376866">
                <a:tc>
                  <a:txBody>
                    <a:bodyPr/>
                    <a:lstStyle/>
                    <a:p>
                      <a:r>
                        <a:rPr lang="en-US" sz="900" dirty="0"/>
                        <a:t>10 - Mechanical Rough-in - Heat Pump Equip &amp; Fixture Replacement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u="none" strike="noStrike" kern="1200" dirty="0">
                          <a:solidFill>
                            <a:schemeClr val="dk1"/>
                          </a:solidFill>
                          <a:effectLst/>
                          <a:hlinkClick r:id="rId11"/>
                        </a:rPr>
                        <a:t> 10 - Mechanical Rough-in - Heat Pump Equip &amp; Fixture Replacement.docx</a:t>
                      </a:r>
                      <a:endParaRPr lang="en-US" sz="1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1764240"/>
                  </a:ext>
                </a:extLst>
              </a:tr>
              <a:tr h="376866">
                <a:tc>
                  <a:txBody>
                    <a:bodyPr/>
                    <a:lstStyle/>
                    <a:p>
                      <a:r>
                        <a:rPr lang="en-US" sz="900" dirty="0"/>
                        <a:t>11 - Water Testing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u="none" strike="noStrike" kern="1200" dirty="0">
                          <a:solidFill>
                            <a:schemeClr val="dk1"/>
                          </a:solidFill>
                          <a:effectLst/>
                          <a:hlinkClick r:id="rId12"/>
                        </a:rPr>
                        <a:t> 11 - Water Testing.docx</a:t>
                      </a:r>
                      <a:endParaRPr lang="en-US" sz="1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0298033"/>
                  </a:ext>
                </a:extLst>
              </a:tr>
              <a:tr h="376866">
                <a:tc>
                  <a:txBody>
                    <a:bodyPr/>
                    <a:lstStyle/>
                    <a:p>
                      <a:r>
                        <a:rPr lang="en-US" sz="900" dirty="0"/>
                        <a:t>12 - Mechanical Fixture &amp; Device Installation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u="none" strike="noStrike" kern="1200" dirty="0">
                          <a:solidFill>
                            <a:schemeClr val="dk1"/>
                          </a:solidFill>
                          <a:effectLst/>
                          <a:hlinkClick r:id="rId13"/>
                        </a:rPr>
                        <a:t> 12 - Mechanical Fixture &amp; Device Installation.docx</a:t>
                      </a:r>
                      <a:endParaRPr lang="en-US" sz="1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803566"/>
                  </a:ext>
                </a:extLst>
              </a:tr>
              <a:tr h="376866">
                <a:tc>
                  <a:txBody>
                    <a:bodyPr/>
                    <a:lstStyle/>
                    <a:p>
                      <a:r>
                        <a:rPr lang="fr-FR" sz="900" dirty="0"/>
                        <a:t>13 - </a:t>
                      </a:r>
                      <a:r>
                        <a:rPr lang="fr-FR" sz="900" dirty="0" err="1"/>
                        <a:t>Electrical</a:t>
                      </a:r>
                      <a:r>
                        <a:rPr lang="fr-FR" sz="900" dirty="0"/>
                        <a:t> Fixture &amp; </a:t>
                      </a:r>
                      <a:r>
                        <a:rPr lang="fr-FR" sz="900" dirty="0" err="1"/>
                        <a:t>Device</a:t>
                      </a:r>
                      <a:r>
                        <a:rPr lang="fr-FR" sz="900" dirty="0"/>
                        <a:t> Installation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u="sng" kern="1200" dirty="0">
                          <a:solidFill>
                            <a:schemeClr val="dk1"/>
                          </a:solidFill>
                          <a:effectLst/>
                          <a:hlinkClick r:id="rId14"/>
                        </a:rPr>
                        <a:t>13 - Electrical Fixture \u0026 Device Installation.docx</a:t>
                      </a:r>
                      <a:endParaRPr lang="en-US" sz="1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1979217"/>
                  </a:ext>
                </a:extLst>
              </a:tr>
              <a:tr h="376866">
                <a:tc>
                  <a:txBody>
                    <a:bodyPr/>
                    <a:lstStyle/>
                    <a:p>
                      <a:r>
                        <a:rPr lang="en-US" sz="900" dirty="0"/>
                        <a:t>14 - Firestop Sealant Installation at Penetrations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u="none" strike="noStrike" kern="1200" dirty="0">
                          <a:solidFill>
                            <a:schemeClr val="dk1"/>
                          </a:solidFill>
                          <a:effectLst/>
                          <a:hlinkClick r:id="rId15"/>
                        </a:rPr>
                        <a:t> 14 - Firestop Sealant Installation at Penetrations.docx</a:t>
                      </a:r>
                      <a:endParaRPr lang="en-US" sz="1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41714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41722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F28A19E-21A1-2016-6222-648A486D02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Title 1">
            <a:extLst>
              <a:ext uri="{FF2B5EF4-FFF2-40B4-BE49-F238E27FC236}">
                <a16:creationId xmlns:a16="http://schemas.microsoft.com/office/drawing/2014/main" id="{6233AC77-30E7-C307-A00F-0BAF3B1473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9656" y="173319"/>
            <a:ext cx="10909640" cy="646331"/>
          </a:xfr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4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Barlow" panose="00000500000000000000" pitchFamily="2" charset="0"/>
                <a:ea typeface="+mn-ea"/>
                <a:cs typeface="+mn-cs"/>
              </a:rPr>
              <a:t>Adanac</a:t>
            </a:r>
            <a:r>
              <a:rPr 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Barlow" panose="00000500000000000000" pitchFamily="2" charset="0"/>
                <a:ea typeface="+mn-ea"/>
                <a:cs typeface="+mn-cs"/>
              </a:rPr>
              <a:t> Housing</a:t>
            </a:r>
          </a:p>
        </p:txBody>
      </p:sp>
      <p:sp>
        <p:nvSpPr>
          <p:cNvPr id="100" name="Subtitle 2">
            <a:extLst>
              <a:ext uri="{FF2B5EF4-FFF2-40B4-BE49-F238E27FC236}">
                <a16:creationId xmlns:a16="http://schemas.microsoft.com/office/drawing/2014/main" id="{F06538DC-9CD4-42EF-E7E7-3CD2BB71F2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1863" y="697122"/>
            <a:ext cx="10909643" cy="369332"/>
          </a:xfr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buFontTx/>
            </a:pPr>
            <a:r>
              <a:rPr lang="en-US" sz="2000" b="1" dirty="0">
                <a:solidFill>
                  <a:srgbClr val="176594"/>
                </a:solidFill>
                <a:latin typeface="Barlow" panose="00000500000000000000" pitchFamily="2" charset="0"/>
              </a:rPr>
              <a:t>Notices that will be sent to your door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F4E1850-3660-8922-2239-FB9F4161154E}"/>
              </a:ext>
            </a:extLst>
          </p:cNvPr>
          <p:cNvSpPr txBox="1"/>
          <p:nvPr/>
        </p:nvSpPr>
        <p:spPr>
          <a:xfrm>
            <a:off x="393192" y="173319"/>
            <a:ext cx="1225296" cy="7136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1" name="Rectangle 4">
            <a:extLst>
              <a:ext uri="{FF2B5EF4-FFF2-40B4-BE49-F238E27FC236}">
                <a16:creationId xmlns:a16="http://schemas.microsoft.com/office/drawing/2014/main" id="{4F38BE59-E993-0597-EE35-A460FAED9B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4712" y="1854446"/>
            <a:ext cx="12192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389E0249-9595-AFB1-7DEC-431E26A41E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8417702"/>
              </p:ext>
            </p:extLst>
          </p:nvPr>
        </p:nvGraphicFramePr>
        <p:xfrm>
          <a:off x="255639" y="1031695"/>
          <a:ext cx="11700387" cy="301492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304766">
                  <a:extLst>
                    <a:ext uri="{9D8B030D-6E8A-4147-A177-3AD203B41FA5}">
                      <a16:colId xmlns:a16="http://schemas.microsoft.com/office/drawing/2014/main" val="174980303"/>
                    </a:ext>
                  </a:extLst>
                </a:gridCol>
                <a:gridCol w="7395621">
                  <a:extLst>
                    <a:ext uri="{9D8B030D-6E8A-4147-A177-3AD203B41FA5}">
                      <a16:colId xmlns:a16="http://schemas.microsoft.com/office/drawing/2014/main" val="1325303263"/>
                    </a:ext>
                  </a:extLst>
                </a:gridCol>
              </a:tblGrid>
              <a:tr h="376866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Notices to expect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Links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1989329"/>
                  </a:ext>
                </a:extLst>
              </a:tr>
              <a:tr h="376866">
                <a:tc>
                  <a:txBody>
                    <a:bodyPr/>
                    <a:lstStyle/>
                    <a:p>
                      <a:r>
                        <a:rPr lang="en-US" sz="900" dirty="0"/>
                        <a:t>15 - Interior Drywall Repairs - Rot Repairs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u="none" strike="noStrike" kern="1200" dirty="0">
                          <a:solidFill>
                            <a:schemeClr val="dk1"/>
                          </a:solidFill>
                          <a:effectLst/>
                          <a:hlinkClick r:id="rId2"/>
                        </a:rPr>
                        <a:t> 15 - Interior Drywall Repairs - Rot Repairs.docx</a:t>
                      </a:r>
                      <a:endParaRPr lang="en-US" sz="1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9517319"/>
                  </a:ext>
                </a:extLst>
              </a:tr>
              <a:tr h="376866">
                <a:tc>
                  <a:txBody>
                    <a:bodyPr/>
                    <a:lstStyle/>
                    <a:p>
                      <a:r>
                        <a:rPr lang="en-US" sz="900" dirty="0"/>
                        <a:t>16 - Interior Drywall Repair Survey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u="none" strike="noStrike" kern="1200" dirty="0">
                          <a:solidFill>
                            <a:schemeClr val="dk1"/>
                          </a:solidFill>
                          <a:effectLst/>
                          <a:hlinkClick r:id="rId3"/>
                        </a:rPr>
                        <a:t> 16 - Interior Drywall Repair Survey.docx</a:t>
                      </a:r>
                      <a:endParaRPr lang="en-US" sz="1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3420900"/>
                  </a:ext>
                </a:extLst>
              </a:tr>
              <a:tr h="376866">
                <a:tc>
                  <a:txBody>
                    <a:bodyPr/>
                    <a:lstStyle/>
                    <a:p>
                      <a:r>
                        <a:rPr lang="en-US" sz="900" dirty="0"/>
                        <a:t>17 - Interior Drywall Repairs - Multi-Day Access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u="none" strike="noStrike" kern="1200" dirty="0">
                          <a:solidFill>
                            <a:schemeClr val="dk1"/>
                          </a:solidFill>
                          <a:effectLst/>
                          <a:hlinkClick r:id="rId4"/>
                        </a:rPr>
                        <a:t> 17 - Interior Drywall Repairs - Multi-Day Access.docx</a:t>
                      </a:r>
                      <a:endParaRPr lang="en-US" sz="1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3615245"/>
                  </a:ext>
                </a:extLst>
              </a:tr>
              <a:tr h="376866">
                <a:tc>
                  <a:txBody>
                    <a:bodyPr/>
                    <a:lstStyle/>
                    <a:p>
                      <a:r>
                        <a:rPr lang="en-US" sz="900" dirty="0"/>
                        <a:t>18 - Interior Trim Installations at Windows &amp; Doors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u="none" strike="noStrike" kern="1200" dirty="0">
                          <a:solidFill>
                            <a:schemeClr val="dk1"/>
                          </a:solidFill>
                          <a:effectLst/>
                          <a:hlinkClick r:id="rId5"/>
                        </a:rPr>
                        <a:t> 18 - Interior Trim Installations at Windows &amp; Doors.docx</a:t>
                      </a:r>
                      <a:endParaRPr lang="en-US" sz="1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3449402"/>
                  </a:ext>
                </a:extLst>
              </a:tr>
              <a:tr h="376866">
                <a:tc>
                  <a:txBody>
                    <a:bodyPr/>
                    <a:lstStyle/>
                    <a:p>
                      <a:r>
                        <a:rPr lang="en-US" sz="900" dirty="0"/>
                        <a:t>19 - Sealant &amp; Painting (Interior Trims &amp; Affected Walls &amp; Ceilings)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u="none" strike="noStrike" kern="1200" dirty="0">
                          <a:solidFill>
                            <a:schemeClr val="dk1"/>
                          </a:solidFill>
                          <a:effectLst/>
                          <a:hlinkClick r:id="rId6"/>
                        </a:rPr>
                        <a:t> 19 - Sealant &amp; Painting (Interior Trims &amp; Affected Walls &amp; Ceilings).docx</a:t>
                      </a:r>
                      <a:endParaRPr lang="en-US" sz="1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7165182"/>
                  </a:ext>
                </a:extLst>
              </a:tr>
              <a:tr h="376866">
                <a:tc>
                  <a:txBody>
                    <a:bodyPr/>
                    <a:lstStyle/>
                    <a:p>
                      <a:r>
                        <a:rPr lang="en-US" sz="900" dirty="0"/>
                        <a:t>20 - Interior Sign-off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u="none" strike="noStrike" kern="1200" dirty="0">
                          <a:solidFill>
                            <a:schemeClr val="dk1"/>
                          </a:solidFill>
                          <a:effectLst/>
                          <a:hlinkClick r:id="rId7"/>
                        </a:rPr>
                        <a:t> 20 - Interior Sign-off.docx</a:t>
                      </a:r>
                      <a:endParaRPr lang="en-US" sz="1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193307"/>
                  </a:ext>
                </a:extLst>
              </a:tr>
              <a:tr h="376866"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41714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32364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8EFF1557-8AE9-4010-BCC9-364D8BC68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440" y="2278645"/>
            <a:ext cx="11277600" cy="1321011"/>
          </a:xfrm>
        </p:spPr>
        <p:txBody>
          <a:bodyPr>
            <a:noAutofit/>
          </a:bodyPr>
          <a:lstStyle/>
          <a:p>
            <a:r>
              <a:rPr lang="en-GB" sz="5400" b="1" dirty="0">
                <a:solidFill>
                  <a:schemeClr val="bg1"/>
                </a:solidFill>
                <a:latin typeface="Barlow" panose="00000500000000000000" pitchFamily="2" charset="0"/>
              </a:rPr>
              <a:t>QUESTIONS AND</a:t>
            </a:r>
            <a:br>
              <a:rPr lang="en-GB" sz="5400" b="1" dirty="0">
                <a:solidFill>
                  <a:schemeClr val="bg1"/>
                </a:solidFill>
                <a:latin typeface="Barlow" panose="00000500000000000000" pitchFamily="2" charset="0"/>
              </a:rPr>
            </a:br>
            <a:r>
              <a:rPr lang="en-GB" sz="5400" b="1" dirty="0">
                <a:solidFill>
                  <a:schemeClr val="bg1"/>
                </a:solidFill>
                <a:latin typeface="Barlow" panose="00000500000000000000" pitchFamily="2" charset="0"/>
              </a:rPr>
              <a:t>CONCERNS </a:t>
            </a:r>
          </a:p>
        </p:txBody>
      </p:sp>
      <p:sp>
        <p:nvSpPr>
          <p:cNvPr id="3" name="Title 11">
            <a:extLst>
              <a:ext uri="{FF2B5EF4-FFF2-40B4-BE49-F238E27FC236}">
                <a16:creationId xmlns:a16="http://schemas.microsoft.com/office/drawing/2014/main" id="{391ECA93-63EF-717A-2344-9C283FEAA4DF}"/>
              </a:ext>
            </a:extLst>
          </p:cNvPr>
          <p:cNvSpPr txBox="1">
            <a:spLocks/>
          </p:cNvSpPr>
          <p:nvPr/>
        </p:nvSpPr>
        <p:spPr>
          <a:xfrm>
            <a:off x="643448" y="3308033"/>
            <a:ext cx="11277600" cy="13210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kern="1200">
                <a:solidFill>
                  <a:schemeClr val="tx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prstClr val="white"/>
                </a:solidFill>
                <a:latin typeface="Barlow" panose="00000500000000000000" pitchFamily="2" charset="0"/>
              </a:rPr>
              <a:t>Please Contact Your Building Liaison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rlow" panose="00000500000000000000" pitchFamily="2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CA95431-E876-D12A-4B9C-9522E5152CBB}"/>
              </a:ext>
            </a:extLst>
          </p:cNvPr>
          <p:cNvCxnSpPr/>
          <p:nvPr/>
        </p:nvCxnSpPr>
        <p:spPr>
          <a:xfrm>
            <a:off x="764294" y="4256526"/>
            <a:ext cx="32816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>
            <a:extLst>
              <a:ext uri="{FF2B5EF4-FFF2-40B4-BE49-F238E27FC236}">
                <a16:creationId xmlns:a16="http://schemas.microsoft.com/office/drawing/2014/main" id="{FF19E3CA-78FA-FAF6-1B03-C69C96B275C5}"/>
              </a:ext>
            </a:extLst>
          </p:cNvPr>
          <p:cNvSpPr/>
          <p:nvPr/>
        </p:nvSpPr>
        <p:spPr>
          <a:xfrm>
            <a:off x="6740902" y="1301383"/>
            <a:ext cx="6539549" cy="6539549"/>
          </a:xfrm>
          <a:prstGeom prst="ellipse">
            <a:avLst/>
          </a:prstGeom>
          <a:solidFill>
            <a:srgbClr val="F9F9F9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1" name="Picture 10" descr="A group of people standing on ladders and a large question mark&#10;&#10;Description automatically generated">
            <a:extLst>
              <a:ext uri="{FF2B5EF4-FFF2-40B4-BE49-F238E27FC236}">
                <a16:creationId xmlns:a16="http://schemas.microsoft.com/office/drawing/2014/main" id="{A92F1464-30ED-0DB2-81FE-31ABC8E9E5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1229" y="1390888"/>
            <a:ext cx="5591331" cy="3834290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6A693960-8B1E-0413-F362-4A92761BBEE5}"/>
              </a:ext>
            </a:extLst>
          </p:cNvPr>
          <p:cNvSpPr/>
          <p:nvPr/>
        </p:nvSpPr>
        <p:spPr>
          <a:xfrm>
            <a:off x="-917317" y="-666853"/>
            <a:ext cx="2945498" cy="2945498"/>
          </a:xfrm>
          <a:prstGeom prst="ellipse">
            <a:avLst/>
          </a:prstGeom>
          <a:solidFill>
            <a:srgbClr val="83A09F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2284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163">
          <a:extLst>
            <a:ext uri="{FF2B5EF4-FFF2-40B4-BE49-F238E27FC236}">
              <a16:creationId xmlns:a16="http://schemas.microsoft.com/office/drawing/2014/main" id="{56906AB7-B1FA-F8C0-CFDF-03E0C1572F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3C18392D-BC58-6748-8671-705F5FAA9FE9}"/>
              </a:ext>
            </a:extLst>
          </p:cNvPr>
          <p:cNvGrpSpPr/>
          <p:nvPr/>
        </p:nvGrpSpPr>
        <p:grpSpPr>
          <a:xfrm>
            <a:off x="-1307557" y="-1238487"/>
            <a:ext cx="4266670" cy="4266668"/>
            <a:chOff x="-1500024" y="-1533077"/>
            <a:chExt cx="4266670" cy="4266668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77BBEB4D-752E-1C78-EAB2-65FC09E2515A}"/>
                </a:ext>
              </a:extLst>
            </p:cNvPr>
            <p:cNvGrpSpPr/>
            <p:nvPr/>
          </p:nvGrpSpPr>
          <p:grpSpPr>
            <a:xfrm>
              <a:off x="-1500024" y="-1533077"/>
              <a:ext cx="4266670" cy="4266668"/>
              <a:chOff x="-2636464" y="-2669518"/>
              <a:chExt cx="6539549" cy="6539549"/>
            </a:xfrm>
          </p:grpSpPr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239321AE-8052-08A7-5AC9-979849921404}"/>
                  </a:ext>
                </a:extLst>
              </p:cNvPr>
              <p:cNvSpPr/>
              <p:nvPr/>
            </p:nvSpPr>
            <p:spPr>
              <a:xfrm>
                <a:off x="-1165407" y="-1203960"/>
                <a:ext cx="3608434" cy="3608432"/>
              </a:xfrm>
              <a:prstGeom prst="ellipse">
                <a:avLst/>
              </a:prstGeom>
              <a:solidFill>
                <a:srgbClr val="B8C8C8">
                  <a:alpha val="5000"/>
                </a:srgbClr>
              </a:solidFill>
              <a:ln w="12700">
                <a:solidFill>
                  <a:srgbClr val="275A82">
                    <a:alpha val="10000"/>
                  </a:srgb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9F5852AF-C222-75B4-14B9-252936910758}"/>
                  </a:ext>
                </a:extLst>
              </p:cNvPr>
              <p:cNvSpPr/>
              <p:nvPr/>
            </p:nvSpPr>
            <p:spPr>
              <a:xfrm>
                <a:off x="-1948147" y="-1981200"/>
                <a:ext cx="5162914" cy="5162912"/>
              </a:xfrm>
              <a:prstGeom prst="ellipse">
                <a:avLst/>
              </a:prstGeom>
              <a:solidFill>
                <a:srgbClr val="B8C8C8">
                  <a:alpha val="5000"/>
                </a:srgbClr>
              </a:solidFill>
              <a:ln w="12700">
                <a:solidFill>
                  <a:srgbClr val="275A82">
                    <a:alpha val="10000"/>
                  </a:srgb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93FF0CC3-1415-8BD0-28D8-9AE3C0D337C4}"/>
                  </a:ext>
                </a:extLst>
              </p:cNvPr>
              <p:cNvSpPr/>
              <p:nvPr/>
            </p:nvSpPr>
            <p:spPr>
              <a:xfrm>
                <a:off x="-2636464" y="-2669518"/>
                <a:ext cx="6539549" cy="6539549"/>
              </a:xfrm>
              <a:prstGeom prst="ellipse">
                <a:avLst/>
              </a:prstGeom>
              <a:solidFill>
                <a:srgbClr val="B8C8C8">
                  <a:alpha val="5000"/>
                </a:srgbClr>
              </a:solidFill>
              <a:ln w="12700">
                <a:solidFill>
                  <a:srgbClr val="275A82">
                    <a:alpha val="10000"/>
                  </a:srgb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pic>
          <p:nvPicPr>
            <p:cNvPr id="16" name="Picture 15" descr="A logo with buildings and mountains&#10;&#10;Description automatically generated">
              <a:extLst>
                <a:ext uri="{FF2B5EF4-FFF2-40B4-BE49-F238E27FC236}">
                  <a16:creationId xmlns:a16="http://schemas.microsoft.com/office/drawing/2014/main" id="{863ABA5D-9892-2F84-64C9-144B7A719D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808" y="469515"/>
              <a:ext cx="883517" cy="453908"/>
            </a:xfrm>
            <a:prstGeom prst="roundRect">
              <a:avLst>
                <a:gd name="adj" fmla="val 50000"/>
              </a:avLst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6D26E469-9C68-B2FA-0178-A8E7CE17A63B}"/>
              </a:ext>
            </a:extLst>
          </p:cNvPr>
          <p:cNvSpPr txBox="1"/>
          <p:nvPr/>
        </p:nvSpPr>
        <p:spPr>
          <a:xfrm>
            <a:off x="1194857" y="438282"/>
            <a:ext cx="93932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Barlow" panose="00000500000000000000" pitchFamily="2" charset="0"/>
                <a:ea typeface="+mn-ea"/>
                <a:cs typeface="+mn-cs"/>
              </a:rPr>
              <a:t>Restruction Building Services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Barlow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76594"/>
                </a:solidFill>
                <a:effectLst/>
                <a:uLnTx/>
                <a:uFillTx/>
                <a:latin typeface="Barlow" panose="00000500000000000000" pitchFamily="2" charset="0"/>
                <a:ea typeface="+mn-ea"/>
                <a:cs typeface="+mn-cs"/>
              </a:rPr>
              <a:t>Our Team 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85BFE59-A174-9A06-8147-6B684DBB7D80}"/>
              </a:ext>
            </a:extLst>
          </p:cNvPr>
          <p:cNvGrpSpPr/>
          <p:nvPr/>
        </p:nvGrpSpPr>
        <p:grpSpPr>
          <a:xfrm>
            <a:off x="1814044" y="3017666"/>
            <a:ext cx="8759839" cy="2143132"/>
            <a:chOff x="1852383" y="3395309"/>
            <a:chExt cx="8759839" cy="2143132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4DF150DF-7483-4D7C-CEB9-588A3BF1E8A0}"/>
                </a:ext>
              </a:extLst>
            </p:cNvPr>
            <p:cNvGrpSpPr/>
            <p:nvPr/>
          </p:nvGrpSpPr>
          <p:grpSpPr>
            <a:xfrm>
              <a:off x="4258119" y="3405824"/>
              <a:ext cx="4150766" cy="2132617"/>
              <a:chOff x="4243206" y="3405824"/>
              <a:chExt cx="4150766" cy="2132617"/>
            </a:xfrm>
          </p:grpSpPr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1CE1FCDB-B074-B86E-33A2-895F81F33941}"/>
                  </a:ext>
                </a:extLst>
              </p:cNvPr>
              <p:cNvSpPr/>
              <p:nvPr/>
            </p:nvSpPr>
            <p:spPr>
              <a:xfrm>
                <a:off x="6276814" y="3405824"/>
                <a:ext cx="2117158" cy="2132617"/>
              </a:xfrm>
              <a:prstGeom prst="roundRect">
                <a:avLst>
                  <a:gd name="adj" fmla="val 4679"/>
                </a:avLst>
              </a:prstGeom>
              <a:solidFill>
                <a:srgbClr val="83A09F">
                  <a:alpha val="20000"/>
                </a:srgbClr>
              </a:solidFill>
              <a:ln w="6350">
                <a:solidFill>
                  <a:srgbClr val="83A09F">
                    <a:alpha val="16000"/>
                  </a:srgb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C6270C47-1EE3-3A03-7B55-D5EE590C696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26421" y="5256774"/>
                <a:ext cx="1817944" cy="0"/>
              </a:xfrm>
              <a:prstGeom prst="line">
                <a:avLst/>
              </a:prstGeom>
              <a:ln>
                <a:solidFill>
                  <a:srgbClr val="83A09F">
                    <a:alpha val="53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" name="Group 3">
                <a:extLst>
                  <a:ext uri="{FF2B5EF4-FFF2-40B4-BE49-F238E27FC236}">
                    <a16:creationId xmlns:a16="http://schemas.microsoft.com/office/drawing/2014/main" id="{1B3ADDC6-0AC5-6F6C-60E1-70632B4CF82D}"/>
                  </a:ext>
                </a:extLst>
              </p:cNvPr>
              <p:cNvGrpSpPr/>
              <p:nvPr/>
            </p:nvGrpSpPr>
            <p:grpSpPr>
              <a:xfrm>
                <a:off x="7206635" y="3536105"/>
                <a:ext cx="255276" cy="242506"/>
                <a:chOff x="7256004" y="4488441"/>
                <a:chExt cx="523598" cy="497405"/>
              </a:xfrm>
            </p:grpSpPr>
            <p:sp>
              <p:nvSpPr>
                <p:cNvPr id="177" name="Google Shape;177;p29">
                  <a:extLst>
                    <a:ext uri="{FF2B5EF4-FFF2-40B4-BE49-F238E27FC236}">
                      <a16:creationId xmlns:a16="http://schemas.microsoft.com/office/drawing/2014/main" id="{DDE5C760-1BC9-4FED-A460-2A2F1ECCC80A}"/>
                    </a:ext>
                  </a:extLst>
                </p:cNvPr>
                <p:cNvSpPr/>
                <p:nvPr/>
              </p:nvSpPr>
              <p:spPr>
                <a:xfrm>
                  <a:off x="7269101" y="4488441"/>
                  <a:ext cx="497407" cy="497405"/>
                </a:xfrm>
                <a:prstGeom prst="ellipse">
                  <a:avLst/>
                </a:prstGeom>
                <a:solidFill>
                  <a:srgbClr val="176594"/>
                </a:solidFill>
                <a:ln>
                  <a:solidFill>
                    <a:srgbClr val="F9F9F9"/>
                  </a:solidFill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8" name="Google Shape;178;p29">
                  <a:extLst>
                    <a:ext uri="{FF2B5EF4-FFF2-40B4-BE49-F238E27FC236}">
                      <a16:creationId xmlns:a16="http://schemas.microsoft.com/office/drawing/2014/main" id="{174EA6D3-5081-6A08-4F4E-389CF6BA3B2D}"/>
                    </a:ext>
                  </a:extLst>
                </p:cNvPr>
                <p:cNvSpPr txBox="1"/>
                <p:nvPr/>
              </p:nvSpPr>
              <p:spPr>
                <a:xfrm>
                  <a:off x="7256004" y="4606079"/>
                  <a:ext cx="523598" cy="30793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9375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Poppins SemiBold"/>
                      <a:ea typeface="Poppins SemiBold"/>
                      <a:cs typeface="Poppins SemiBold"/>
                      <a:sym typeface="Poppins SemiBold"/>
                    </a:rPr>
                    <a:t>03</a:t>
                  </a:r>
                  <a:endParaRPr kumimoji="0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7D6648AA-39E2-0AE2-114C-849E28F0932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243206" y="4005768"/>
                <a:ext cx="1769650" cy="1522158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marL="228600" indent="-457200" algn="l" defTabSz="914400" rtl="0" eaLnBrk="1" latinLnBrk="0" hangingPunct="1">
                  <a:lnSpc>
                    <a:spcPct val="110000"/>
                  </a:lnSpc>
                  <a:spcBef>
                    <a:spcPts val="0"/>
                  </a:spcBef>
                  <a:buFont typeface="Wingdings" panose="05000000000000000000" pitchFamily="2" charset="2"/>
                  <a:buChar char="ü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457200" algn="l" defTabSz="914400" rtl="0" eaLnBrk="1" latinLnBrk="0" hangingPunct="1">
                  <a:lnSpc>
                    <a:spcPct val="110000"/>
                  </a:lnSpc>
                  <a:spcBef>
                    <a:spcPts val="0"/>
                  </a:spcBef>
                  <a:buFont typeface="Wingdings" panose="05000000000000000000" pitchFamily="2" charset="2"/>
                  <a:buChar char="ü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457200" algn="l" defTabSz="914400" rtl="0" eaLnBrk="1" latinLnBrk="0" hangingPunct="1">
                  <a:lnSpc>
                    <a:spcPct val="110000"/>
                  </a:lnSpc>
                  <a:spcBef>
                    <a:spcPts val="0"/>
                  </a:spcBef>
                  <a:buFont typeface="Wingdings" panose="05000000000000000000" pitchFamily="2" charset="2"/>
                  <a:buChar char="ü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457200" algn="l" defTabSz="914400" rtl="0" eaLnBrk="1" latinLnBrk="0" hangingPunct="1">
                  <a:lnSpc>
                    <a:spcPct val="110000"/>
                  </a:lnSpc>
                  <a:spcBef>
                    <a:spcPts val="0"/>
                  </a:spcBef>
                  <a:buFont typeface="Wingdings" panose="05000000000000000000" pitchFamily="2" charset="2"/>
                  <a:buChar char="ü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457200" algn="l" defTabSz="914400" rtl="0" eaLnBrk="1" latinLnBrk="0" hangingPunct="1">
                  <a:lnSpc>
                    <a:spcPct val="110000"/>
                  </a:lnSpc>
                  <a:spcBef>
                    <a:spcPts val="0"/>
                  </a:spcBef>
                  <a:buFont typeface="Wingdings" panose="05000000000000000000" pitchFamily="2" charset="2"/>
                  <a:buChar char="ü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r>
                  <a:rPr kumimoji="0" lang="en-CA" sz="11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76594"/>
                    </a:solidFill>
                    <a:effectLst/>
                    <a:uLnTx/>
                    <a:uFillTx/>
                    <a:latin typeface="Barlow" panose="00000500000000000000" pitchFamily="2" charset="0"/>
                    <a:ea typeface="+mn-ea"/>
                    <a:cs typeface="+mn-cs"/>
                  </a:rPr>
                  <a:t>Graham </a:t>
                </a:r>
                <a:r>
                  <a:rPr kumimoji="0" lang="en-CA" sz="11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176594"/>
                    </a:solidFill>
                    <a:effectLst/>
                    <a:uLnTx/>
                    <a:uFillTx/>
                    <a:latin typeface="Barlow" panose="00000500000000000000" pitchFamily="2" charset="0"/>
                    <a:ea typeface="+mn-ea"/>
                    <a:cs typeface="+mn-cs"/>
                  </a:rPr>
                  <a:t>DeClerq</a:t>
                </a:r>
                <a:br>
                  <a:rPr kumimoji="0" lang="en-CA" sz="11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76594"/>
                    </a:solidFill>
                    <a:effectLst/>
                    <a:uLnTx/>
                    <a:uFillTx/>
                    <a:latin typeface="Barlow" panose="00000500000000000000" pitchFamily="2" charset="0"/>
                    <a:ea typeface="+mn-ea"/>
                    <a:cs typeface="+mn-cs"/>
                  </a:rPr>
                </a:br>
                <a:r>
                  <a:rPr kumimoji="0" lang="en-CA" sz="11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176594"/>
                    </a:solidFill>
                    <a:effectLst/>
                    <a:uLnTx/>
                    <a:uFillTx/>
                    <a:latin typeface="Barlow" panose="00000500000000000000" pitchFamily="2" charset="0"/>
                    <a:ea typeface="+mn-ea"/>
                    <a:cs typeface="+mn-cs"/>
                  </a:rPr>
                  <a:t>DipFin</a:t>
                </a:r>
                <a:endParaRPr kumimoji="0" lang="en-CA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176594"/>
                  </a:solidFill>
                  <a:effectLst/>
                  <a:uLnTx/>
                  <a:uFillTx/>
                  <a:latin typeface="Barlow" panose="00000500000000000000" pitchFamily="2" charset="0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r>
                  <a:rPr kumimoji="0" lang="en-CA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Barlow" panose="00000500000000000000" pitchFamily="2" charset="0"/>
                    <a:ea typeface="+mn-ea"/>
                    <a:cs typeface="+mn-cs"/>
                  </a:rPr>
                  <a:t>Senior Project Manager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r>
                  <a:rPr kumimoji="0" lang="en-CA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Barlow" panose="00000500000000000000" pitchFamily="2" charset="0"/>
                    <a:ea typeface="+mn-ea"/>
                    <a:cs typeface="+mn-cs"/>
                  </a:rPr>
                  <a:t>BCIT Diploma of Finance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r>
                  <a:rPr lang="en-CA" sz="11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Barlow" panose="00000500000000000000" pitchFamily="2" charset="0"/>
                  </a:rPr>
                  <a:t>Joined RBS Since in 2024</a:t>
                </a:r>
                <a:endParaRPr kumimoji="0" lang="en-CA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uLnTx/>
                  <a:uFillTx/>
                  <a:latin typeface="Barlow" panose="00000500000000000000" pitchFamily="2" charset="0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endParaRPr kumimoji="0" lang="en-CA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176594"/>
                  </a:solidFill>
                  <a:effectLst/>
                  <a:uLnTx/>
                  <a:uFillTx/>
                  <a:latin typeface="Barlow" panose="00000500000000000000" pitchFamily="2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B4F97DB0-B098-161C-4FF1-8420575BC33B}"/>
                </a:ext>
              </a:extLst>
            </p:cNvPr>
            <p:cNvGrpSpPr/>
            <p:nvPr/>
          </p:nvGrpSpPr>
          <p:grpSpPr>
            <a:xfrm>
              <a:off x="8495064" y="3405824"/>
              <a:ext cx="2117158" cy="2132617"/>
              <a:chOff x="8919520" y="3405824"/>
              <a:chExt cx="2117158" cy="2132617"/>
            </a:xfrm>
          </p:grpSpPr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3E923DF5-2E96-0992-B0A7-859794DAAD8D}"/>
                  </a:ext>
                </a:extLst>
              </p:cNvPr>
              <p:cNvSpPr/>
              <p:nvPr/>
            </p:nvSpPr>
            <p:spPr>
              <a:xfrm>
                <a:off x="8919520" y="3405824"/>
                <a:ext cx="2117158" cy="2132617"/>
              </a:xfrm>
              <a:prstGeom prst="roundRect">
                <a:avLst>
                  <a:gd name="adj" fmla="val 4679"/>
                </a:avLst>
              </a:prstGeom>
              <a:solidFill>
                <a:srgbClr val="83A09F">
                  <a:alpha val="20000"/>
                </a:srgbClr>
              </a:solidFill>
              <a:ln w="6350">
                <a:solidFill>
                  <a:srgbClr val="83A09F">
                    <a:alpha val="16000"/>
                  </a:srgb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187FCD38-D3B6-4648-CF8B-C59095F4451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069127" y="5256774"/>
                <a:ext cx="1817944" cy="0"/>
              </a:xfrm>
              <a:prstGeom prst="line">
                <a:avLst/>
              </a:prstGeom>
              <a:ln>
                <a:solidFill>
                  <a:srgbClr val="83A09F">
                    <a:alpha val="53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94DF858C-4E01-5DC4-7E38-1F584299AC61}"/>
                  </a:ext>
                </a:extLst>
              </p:cNvPr>
              <p:cNvGrpSpPr/>
              <p:nvPr/>
            </p:nvGrpSpPr>
            <p:grpSpPr>
              <a:xfrm>
                <a:off x="9849339" y="3557983"/>
                <a:ext cx="255276" cy="242506"/>
                <a:chOff x="9986563" y="4488441"/>
                <a:chExt cx="523598" cy="497406"/>
              </a:xfrm>
            </p:grpSpPr>
            <p:sp>
              <p:nvSpPr>
                <p:cNvPr id="182" name="Google Shape;182;p29">
                  <a:extLst>
                    <a:ext uri="{FF2B5EF4-FFF2-40B4-BE49-F238E27FC236}">
                      <a16:creationId xmlns:a16="http://schemas.microsoft.com/office/drawing/2014/main" id="{3DE64E23-253B-8CD6-4F1B-4A55C5A2D73E}"/>
                    </a:ext>
                  </a:extLst>
                </p:cNvPr>
                <p:cNvSpPr/>
                <p:nvPr/>
              </p:nvSpPr>
              <p:spPr>
                <a:xfrm>
                  <a:off x="9999660" y="4488441"/>
                  <a:ext cx="497406" cy="497406"/>
                </a:xfrm>
                <a:prstGeom prst="ellipse">
                  <a:avLst/>
                </a:prstGeom>
                <a:solidFill>
                  <a:srgbClr val="83A09F"/>
                </a:solidFill>
                <a:ln>
                  <a:solidFill>
                    <a:srgbClr val="F9F9F9"/>
                  </a:solidFill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3" name="Google Shape;183;p29">
                  <a:extLst>
                    <a:ext uri="{FF2B5EF4-FFF2-40B4-BE49-F238E27FC236}">
                      <a16:creationId xmlns:a16="http://schemas.microsoft.com/office/drawing/2014/main" id="{D63D15D4-6432-6645-677E-45C89A0142D3}"/>
                    </a:ext>
                  </a:extLst>
                </p:cNvPr>
                <p:cNvSpPr txBox="1"/>
                <p:nvPr/>
              </p:nvSpPr>
              <p:spPr>
                <a:xfrm>
                  <a:off x="9986563" y="4606078"/>
                  <a:ext cx="523598" cy="30793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9375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Poppins SemiBold"/>
                      <a:ea typeface="Poppins SemiBold"/>
                      <a:cs typeface="Poppins SemiBold"/>
                      <a:sym typeface="Poppins SemiBold"/>
                    </a:rPr>
                    <a:t>04</a:t>
                  </a:r>
                  <a:endParaRPr kumimoji="0" sz="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E9977A20-425A-191F-BDA4-6A6E191B755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136348" y="3951274"/>
                <a:ext cx="1683502" cy="1041718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marL="228600" indent="-457200" algn="l" defTabSz="914400" rtl="0" eaLnBrk="1" latinLnBrk="0" hangingPunct="1">
                  <a:lnSpc>
                    <a:spcPct val="110000"/>
                  </a:lnSpc>
                  <a:spcBef>
                    <a:spcPts val="0"/>
                  </a:spcBef>
                  <a:buFont typeface="Wingdings" panose="05000000000000000000" pitchFamily="2" charset="2"/>
                  <a:buChar char="ü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457200" algn="l" defTabSz="914400" rtl="0" eaLnBrk="1" latinLnBrk="0" hangingPunct="1">
                  <a:lnSpc>
                    <a:spcPct val="110000"/>
                  </a:lnSpc>
                  <a:spcBef>
                    <a:spcPts val="0"/>
                  </a:spcBef>
                  <a:buFont typeface="Wingdings" panose="05000000000000000000" pitchFamily="2" charset="2"/>
                  <a:buChar char="ü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457200" algn="l" defTabSz="914400" rtl="0" eaLnBrk="1" latinLnBrk="0" hangingPunct="1">
                  <a:lnSpc>
                    <a:spcPct val="110000"/>
                  </a:lnSpc>
                  <a:spcBef>
                    <a:spcPts val="0"/>
                  </a:spcBef>
                  <a:buFont typeface="Wingdings" panose="05000000000000000000" pitchFamily="2" charset="2"/>
                  <a:buChar char="ü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457200" algn="l" defTabSz="914400" rtl="0" eaLnBrk="1" latinLnBrk="0" hangingPunct="1">
                  <a:lnSpc>
                    <a:spcPct val="110000"/>
                  </a:lnSpc>
                  <a:spcBef>
                    <a:spcPts val="0"/>
                  </a:spcBef>
                  <a:buFont typeface="Wingdings" panose="05000000000000000000" pitchFamily="2" charset="2"/>
                  <a:buChar char="ü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457200" algn="l" defTabSz="914400" rtl="0" eaLnBrk="1" latinLnBrk="0" hangingPunct="1">
                  <a:lnSpc>
                    <a:spcPct val="110000"/>
                  </a:lnSpc>
                  <a:spcBef>
                    <a:spcPts val="0"/>
                  </a:spcBef>
                  <a:buFont typeface="Wingdings" panose="05000000000000000000" pitchFamily="2" charset="2"/>
                  <a:buChar char="ü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r>
                  <a:rPr kumimoji="0" lang="en-CA" sz="11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76594"/>
                    </a:solidFill>
                    <a:effectLst/>
                    <a:uLnTx/>
                    <a:uFillTx/>
                    <a:latin typeface="Barlow" panose="00000500000000000000" pitchFamily="2" charset="0"/>
                    <a:ea typeface="+mn-ea"/>
                    <a:cs typeface="+mn-cs"/>
                  </a:rPr>
                  <a:t>Nariman Pour aliakbar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r>
                  <a:rPr kumimoji="0" lang="en-CA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Barlow" panose="00000500000000000000" pitchFamily="2" charset="0"/>
                    <a:ea typeface="+mn-ea"/>
                    <a:cs typeface="+mn-cs"/>
                  </a:rPr>
                  <a:t>Project Manager</a:t>
                </a:r>
                <a:br>
                  <a:rPr kumimoji="0" lang="en-CA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Barlow" panose="00000500000000000000" pitchFamily="2" charset="0"/>
                    <a:ea typeface="+mn-ea"/>
                    <a:cs typeface="+mn-cs"/>
                  </a:rPr>
                </a:br>
                <a:r>
                  <a:rPr kumimoji="0" lang="en-CA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Barlow" panose="00000500000000000000" pitchFamily="2" charset="0"/>
                    <a:ea typeface="+mn-ea"/>
                    <a:cs typeface="+mn-cs"/>
                  </a:rPr>
                  <a:t>M.S.C.E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r>
                  <a:rPr kumimoji="0" lang="en-CA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Barlow" panose="00000500000000000000" pitchFamily="2" charset="0"/>
                    <a:ea typeface="+mn-ea"/>
                    <a:cs typeface="+mn-cs"/>
                  </a:rPr>
                  <a:t>Joined RBS since in 2022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endParaRPr kumimoji="0" lang="en-CA" sz="105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uLnTx/>
                  <a:uFillTx/>
                  <a:latin typeface="Barlow" panose="00000500000000000000" pitchFamily="2" charset="0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endParaRPr kumimoji="0" lang="en-CA" sz="105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uLnTx/>
                  <a:uFillTx/>
                  <a:latin typeface="Barlow" panose="00000500000000000000" pitchFamily="2" charset="0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endParaRPr kumimoji="0" lang="en-CA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uLnTx/>
                  <a:uFillTx/>
                  <a:latin typeface="Barlow" panose="00000500000000000000" pitchFamily="2" charset="0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endParaRPr kumimoji="0" lang="en-CA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176594"/>
                  </a:solidFill>
                  <a:effectLst/>
                  <a:uLnTx/>
                  <a:uFillTx/>
                  <a:latin typeface="Barlow" panose="00000500000000000000" pitchFamily="2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F53B55BA-1A3A-6320-7E36-57EED127F745}"/>
                </a:ext>
              </a:extLst>
            </p:cNvPr>
            <p:cNvGrpSpPr/>
            <p:nvPr/>
          </p:nvGrpSpPr>
          <p:grpSpPr>
            <a:xfrm>
              <a:off x="1852383" y="3405824"/>
              <a:ext cx="2117158" cy="2132617"/>
              <a:chOff x="1288516" y="3405824"/>
              <a:chExt cx="2117158" cy="2132617"/>
            </a:xfrm>
          </p:grpSpPr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405AA433-4694-FE6C-163F-ED51BB2C0440}"/>
                  </a:ext>
                </a:extLst>
              </p:cNvPr>
              <p:cNvSpPr/>
              <p:nvPr/>
            </p:nvSpPr>
            <p:spPr>
              <a:xfrm>
                <a:off x="1288516" y="3405824"/>
                <a:ext cx="2117158" cy="2132617"/>
              </a:xfrm>
              <a:prstGeom prst="roundRect">
                <a:avLst>
                  <a:gd name="adj" fmla="val 4679"/>
                </a:avLst>
              </a:prstGeom>
              <a:solidFill>
                <a:srgbClr val="83A09F">
                  <a:alpha val="20000"/>
                </a:srgbClr>
              </a:solidFill>
              <a:ln w="6350">
                <a:solidFill>
                  <a:srgbClr val="83A09F">
                    <a:alpha val="16000"/>
                  </a:srgb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BAB54B9B-C3B3-D50A-2231-30BA33F95BD8}"/>
                  </a:ext>
                </a:extLst>
              </p:cNvPr>
              <p:cNvGrpSpPr/>
              <p:nvPr/>
            </p:nvGrpSpPr>
            <p:grpSpPr>
              <a:xfrm>
                <a:off x="2218340" y="3536102"/>
                <a:ext cx="255276" cy="242506"/>
                <a:chOff x="1677254" y="4488441"/>
                <a:chExt cx="523598" cy="497406"/>
              </a:xfrm>
            </p:grpSpPr>
            <p:sp>
              <p:nvSpPr>
                <p:cNvPr id="167" name="Google Shape;167;p29">
                  <a:extLst>
                    <a:ext uri="{FF2B5EF4-FFF2-40B4-BE49-F238E27FC236}">
                      <a16:creationId xmlns:a16="http://schemas.microsoft.com/office/drawing/2014/main" id="{1C9A4492-9151-85EB-CBA9-9BEDF2EC8D0A}"/>
                    </a:ext>
                  </a:extLst>
                </p:cNvPr>
                <p:cNvSpPr/>
                <p:nvPr/>
              </p:nvSpPr>
              <p:spPr>
                <a:xfrm>
                  <a:off x="1690351" y="4488441"/>
                  <a:ext cx="497406" cy="497406"/>
                </a:xfrm>
                <a:prstGeom prst="ellipse">
                  <a:avLst/>
                </a:prstGeom>
                <a:solidFill>
                  <a:srgbClr val="176594"/>
                </a:solidFill>
                <a:ln>
                  <a:solidFill>
                    <a:srgbClr val="F9F9F9"/>
                  </a:solidFill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8" name="Google Shape;168;p29">
                  <a:extLst>
                    <a:ext uri="{FF2B5EF4-FFF2-40B4-BE49-F238E27FC236}">
                      <a16:creationId xmlns:a16="http://schemas.microsoft.com/office/drawing/2014/main" id="{3B0DDA0A-0E3C-0AB0-E1D1-8B4605499CCB}"/>
                    </a:ext>
                  </a:extLst>
                </p:cNvPr>
                <p:cNvSpPr txBox="1"/>
                <p:nvPr/>
              </p:nvSpPr>
              <p:spPr>
                <a:xfrm>
                  <a:off x="1677254" y="4606079"/>
                  <a:ext cx="523598" cy="30793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9375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Poppins SemiBold"/>
                      <a:ea typeface="Poppins SemiBold"/>
                      <a:cs typeface="Poppins SemiBold"/>
                      <a:sym typeface="Poppins SemiBold"/>
                    </a:rPr>
                    <a:t>0</a:t>
                  </a:r>
                  <a:endParaRPr kumimoji="0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3CE7E166-2912-BEE5-2297-393E257088B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455072" y="3951274"/>
                <a:ext cx="1784046" cy="1522158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marL="228600" indent="-457200" algn="l" defTabSz="914400" rtl="0" eaLnBrk="1" latinLnBrk="0" hangingPunct="1">
                  <a:lnSpc>
                    <a:spcPct val="110000"/>
                  </a:lnSpc>
                  <a:spcBef>
                    <a:spcPts val="0"/>
                  </a:spcBef>
                  <a:buFont typeface="Wingdings" panose="05000000000000000000" pitchFamily="2" charset="2"/>
                  <a:buChar char="ü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457200" algn="l" defTabSz="914400" rtl="0" eaLnBrk="1" latinLnBrk="0" hangingPunct="1">
                  <a:lnSpc>
                    <a:spcPct val="110000"/>
                  </a:lnSpc>
                  <a:spcBef>
                    <a:spcPts val="0"/>
                  </a:spcBef>
                  <a:buFont typeface="Wingdings" panose="05000000000000000000" pitchFamily="2" charset="2"/>
                  <a:buChar char="ü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457200" algn="l" defTabSz="914400" rtl="0" eaLnBrk="1" latinLnBrk="0" hangingPunct="1">
                  <a:lnSpc>
                    <a:spcPct val="110000"/>
                  </a:lnSpc>
                  <a:spcBef>
                    <a:spcPts val="0"/>
                  </a:spcBef>
                  <a:buFont typeface="Wingdings" panose="05000000000000000000" pitchFamily="2" charset="2"/>
                  <a:buChar char="ü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457200" algn="l" defTabSz="914400" rtl="0" eaLnBrk="1" latinLnBrk="0" hangingPunct="1">
                  <a:lnSpc>
                    <a:spcPct val="110000"/>
                  </a:lnSpc>
                  <a:spcBef>
                    <a:spcPts val="0"/>
                  </a:spcBef>
                  <a:buFont typeface="Wingdings" panose="05000000000000000000" pitchFamily="2" charset="2"/>
                  <a:buChar char="ü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457200" algn="l" defTabSz="914400" rtl="0" eaLnBrk="1" latinLnBrk="0" hangingPunct="1">
                  <a:lnSpc>
                    <a:spcPct val="110000"/>
                  </a:lnSpc>
                  <a:spcBef>
                    <a:spcPts val="0"/>
                  </a:spcBef>
                  <a:buFont typeface="Wingdings" panose="05000000000000000000" pitchFamily="2" charset="2"/>
                  <a:buChar char="ü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r>
                  <a:rPr kumimoji="0" lang="en-US" sz="11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76594"/>
                    </a:solidFill>
                    <a:effectLst/>
                    <a:uLnTx/>
                    <a:uFillTx/>
                    <a:latin typeface="Roboto" panose="02000000000000000000" pitchFamily="2" charset="0"/>
                    <a:ea typeface="Roboto" panose="02000000000000000000" pitchFamily="2" charset="0"/>
                    <a:cs typeface="+mn-cs"/>
                  </a:rPr>
                  <a:t>Hayden </a:t>
                </a:r>
                <a:r>
                  <a:rPr kumimoji="0" lang="en-US" sz="11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176594"/>
                    </a:solidFill>
                    <a:effectLst/>
                    <a:uLnTx/>
                    <a:uFillTx/>
                    <a:latin typeface="Roboto" panose="02000000000000000000" pitchFamily="2" charset="0"/>
                    <a:ea typeface="Roboto" panose="02000000000000000000" pitchFamily="2" charset="0"/>
                    <a:cs typeface="+mn-cs"/>
                  </a:rPr>
                  <a:t>Gallacher</a:t>
                </a:r>
                <a:r>
                  <a:rPr kumimoji="0" lang="en-CA" sz="11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76594"/>
                    </a:solidFill>
                    <a:effectLst/>
                    <a:uLnTx/>
                    <a:uFillTx/>
                    <a:latin typeface="Barlow" panose="00000500000000000000" pitchFamily="2" charset="0"/>
                    <a:ea typeface="+mn-ea"/>
                    <a:cs typeface="+mn-cs"/>
                  </a:rPr>
                  <a:t>,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r>
                  <a:rPr kumimoji="0" lang="en-CA" sz="11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76594"/>
                    </a:solidFill>
                    <a:effectLst/>
                    <a:uLnTx/>
                    <a:uFillTx/>
                    <a:latin typeface="Barlow" panose="00000500000000000000" pitchFamily="2" charset="0"/>
                    <a:ea typeface="+mn-ea"/>
                    <a:cs typeface="+mn-cs"/>
                  </a:rPr>
                  <a:t> B. Tech-CM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r>
                  <a:rPr kumimoji="0" lang="en-CA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Barlow" panose="00000500000000000000" pitchFamily="2" charset="0"/>
                    <a:ea typeface="+mn-ea"/>
                    <a:cs typeface="+mn-cs"/>
                  </a:rPr>
                  <a:t>Principal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r>
                  <a:rPr kumimoji="0" lang="en-CA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Barlow" panose="00000500000000000000" pitchFamily="2" charset="0"/>
                    <a:ea typeface="+mn-ea"/>
                    <a:cs typeface="+mn-cs"/>
                  </a:rPr>
                  <a:t>BCIT Construction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r>
                  <a:rPr kumimoji="0" lang="en-CA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Barlow" panose="00000500000000000000" pitchFamily="2" charset="0"/>
                    <a:ea typeface="+mn-ea"/>
                    <a:cs typeface="+mn-cs"/>
                  </a:rPr>
                  <a:t>Management Degree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r>
                  <a:rPr kumimoji="0" lang="en-CA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Barlow" panose="00000500000000000000" pitchFamily="2" charset="0"/>
                    <a:ea typeface="+mn-ea"/>
                    <a:cs typeface="+mn-cs"/>
                  </a:rPr>
                  <a:t>Joined RBS since in 2008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endParaRPr kumimoji="0" lang="en-CA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176594"/>
                  </a:solidFill>
                  <a:effectLst/>
                  <a:uLnTx/>
                  <a:uFillTx/>
                  <a:latin typeface="Barlow" panose="00000500000000000000" pitchFamily="2" charset="0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endParaRPr kumimoji="0" lang="en-CA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176594"/>
                  </a:solidFill>
                  <a:effectLst/>
                  <a:uLnTx/>
                  <a:uFillTx/>
                  <a:latin typeface="Barlow" panose="00000500000000000000" pitchFamily="2" charset="0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endParaRPr kumimoji="0" lang="en-CA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176594"/>
                  </a:solidFill>
                  <a:effectLst/>
                  <a:uLnTx/>
                  <a:uFillTx/>
                  <a:latin typeface="Barlow" panose="00000500000000000000" pitchFamily="2" charset="0"/>
                  <a:ea typeface="+mn-ea"/>
                  <a:cs typeface="+mn-cs"/>
                </a:endParaRPr>
              </a:p>
            </p:txBody>
          </p: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4C2CC5F1-F0DF-991B-E43E-F661F158D4F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38123" y="5256774"/>
                <a:ext cx="1817944" cy="0"/>
              </a:xfrm>
              <a:prstGeom prst="line">
                <a:avLst/>
              </a:prstGeom>
              <a:ln>
                <a:solidFill>
                  <a:srgbClr val="83A09F">
                    <a:alpha val="53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6AAD4335-CA66-2158-4D6E-B2AB67A4FB00}"/>
                </a:ext>
              </a:extLst>
            </p:cNvPr>
            <p:cNvGrpSpPr/>
            <p:nvPr/>
          </p:nvGrpSpPr>
          <p:grpSpPr>
            <a:xfrm>
              <a:off x="4055721" y="3395309"/>
              <a:ext cx="2149826" cy="2132617"/>
              <a:chOff x="3711018" y="3395309"/>
              <a:chExt cx="2149826" cy="2132617"/>
            </a:xfrm>
          </p:grpSpPr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DABC2D2C-EA36-5CC3-D4E3-4C312347D3D3}"/>
                  </a:ext>
                </a:extLst>
              </p:cNvPr>
              <p:cNvSpPr/>
              <p:nvPr/>
            </p:nvSpPr>
            <p:spPr>
              <a:xfrm>
                <a:off x="3727268" y="3395309"/>
                <a:ext cx="2117158" cy="2132617"/>
              </a:xfrm>
              <a:prstGeom prst="roundRect">
                <a:avLst>
                  <a:gd name="adj" fmla="val 4679"/>
                </a:avLst>
              </a:prstGeom>
              <a:solidFill>
                <a:srgbClr val="83A09F">
                  <a:alpha val="20000"/>
                </a:srgbClr>
              </a:solidFill>
              <a:ln w="6350">
                <a:solidFill>
                  <a:srgbClr val="83A09F">
                    <a:alpha val="16000"/>
                  </a:srgb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13603FAB-C1E0-2C34-F3EA-8B40CA200A0E}"/>
                  </a:ext>
                </a:extLst>
              </p:cNvPr>
              <p:cNvGrpSpPr/>
              <p:nvPr/>
            </p:nvGrpSpPr>
            <p:grpSpPr>
              <a:xfrm>
                <a:off x="4657172" y="3536103"/>
                <a:ext cx="255276" cy="242506"/>
                <a:chOff x="4447025" y="4488440"/>
                <a:chExt cx="523598" cy="497405"/>
              </a:xfrm>
            </p:grpSpPr>
            <p:sp>
              <p:nvSpPr>
                <p:cNvPr id="172" name="Google Shape;172;p29">
                  <a:extLst>
                    <a:ext uri="{FF2B5EF4-FFF2-40B4-BE49-F238E27FC236}">
                      <a16:creationId xmlns:a16="http://schemas.microsoft.com/office/drawing/2014/main" id="{24CD3E13-A517-0C88-C119-D96CA683269F}"/>
                    </a:ext>
                  </a:extLst>
                </p:cNvPr>
                <p:cNvSpPr/>
                <p:nvPr/>
              </p:nvSpPr>
              <p:spPr>
                <a:xfrm>
                  <a:off x="4460121" y="4488440"/>
                  <a:ext cx="497405" cy="497405"/>
                </a:xfrm>
                <a:prstGeom prst="ellipse">
                  <a:avLst/>
                </a:prstGeom>
                <a:solidFill>
                  <a:srgbClr val="83A09F"/>
                </a:solidFill>
                <a:ln>
                  <a:solidFill>
                    <a:srgbClr val="F9F9F9"/>
                  </a:solidFill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3" name="Google Shape;173;p29">
                  <a:extLst>
                    <a:ext uri="{FF2B5EF4-FFF2-40B4-BE49-F238E27FC236}">
                      <a16:creationId xmlns:a16="http://schemas.microsoft.com/office/drawing/2014/main" id="{1AD65927-426A-67CA-9B83-A683180BD2A7}"/>
                    </a:ext>
                  </a:extLst>
                </p:cNvPr>
                <p:cNvSpPr txBox="1"/>
                <p:nvPr/>
              </p:nvSpPr>
              <p:spPr>
                <a:xfrm>
                  <a:off x="4447025" y="4606077"/>
                  <a:ext cx="523598" cy="30793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9375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Poppins SemiBold"/>
                      <a:ea typeface="Poppins SemiBold"/>
                      <a:cs typeface="Poppins SemiBold"/>
                      <a:sym typeface="Poppins SemiBold"/>
                    </a:rPr>
                    <a:t>02</a:t>
                  </a:r>
                  <a:endParaRPr kumimoji="0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8E51BB71-F220-DDFD-DF1B-06F55C38F25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711018" y="3951274"/>
                <a:ext cx="2149826" cy="1229729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marL="228600" indent="-457200" algn="l" defTabSz="914400" rtl="0" eaLnBrk="1" latinLnBrk="0" hangingPunct="1">
                  <a:lnSpc>
                    <a:spcPct val="110000"/>
                  </a:lnSpc>
                  <a:spcBef>
                    <a:spcPts val="0"/>
                  </a:spcBef>
                  <a:buFont typeface="Wingdings" panose="05000000000000000000" pitchFamily="2" charset="2"/>
                  <a:buChar char="ü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457200" algn="l" defTabSz="914400" rtl="0" eaLnBrk="1" latinLnBrk="0" hangingPunct="1">
                  <a:lnSpc>
                    <a:spcPct val="110000"/>
                  </a:lnSpc>
                  <a:spcBef>
                    <a:spcPts val="0"/>
                  </a:spcBef>
                  <a:buFont typeface="Wingdings" panose="05000000000000000000" pitchFamily="2" charset="2"/>
                  <a:buChar char="ü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457200" algn="l" defTabSz="914400" rtl="0" eaLnBrk="1" latinLnBrk="0" hangingPunct="1">
                  <a:lnSpc>
                    <a:spcPct val="110000"/>
                  </a:lnSpc>
                  <a:spcBef>
                    <a:spcPts val="0"/>
                  </a:spcBef>
                  <a:buFont typeface="Wingdings" panose="05000000000000000000" pitchFamily="2" charset="2"/>
                  <a:buChar char="ü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457200" algn="l" defTabSz="914400" rtl="0" eaLnBrk="1" latinLnBrk="0" hangingPunct="1">
                  <a:lnSpc>
                    <a:spcPct val="110000"/>
                  </a:lnSpc>
                  <a:spcBef>
                    <a:spcPts val="0"/>
                  </a:spcBef>
                  <a:buFont typeface="Wingdings" panose="05000000000000000000" pitchFamily="2" charset="2"/>
                  <a:buChar char="ü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457200" algn="l" defTabSz="914400" rtl="0" eaLnBrk="1" latinLnBrk="0" hangingPunct="1">
                  <a:lnSpc>
                    <a:spcPct val="110000"/>
                  </a:lnSpc>
                  <a:spcBef>
                    <a:spcPts val="0"/>
                  </a:spcBef>
                  <a:buFont typeface="Wingdings" panose="05000000000000000000" pitchFamily="2" charset="2"/>
                  <a:buChar char="ü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endParaRPr kumimoji="0" lang="en-CA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uLnTx/>
                  <a:uFillTx/>
                  <a:latin typeface="Barlow" panose="00000500000000000000" pitchFamily="2" charset="0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endParaRPr kumimoji="0" lang="en-CA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uLnTx/>
                  <a:uFillTx/>
                  <a:latin typeface="Barlow" panose="00000500000000000000" pitchFamily="2" charset="0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endParaRPr kumimoji="0" lang="en-CA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176594"/>
                  </a:solidFill>
                  <a:effectLst/>
                  <a:uLnTx/>
                  <a:uFillTx/>
                  <a:latin typeface="Barlow" panose="00000500000000000000" pitchFamily="2" charset="0"/>
                  <a:ea typeface="+mn-ea"/>
                  <a:cs typeface="+mn-cs"/>
                </a:endParaRPr>
              </a:p>
            </p:txBody>
          </p: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62DDD20B-40F7-2AF6-8D14-06F780E1056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76959" y="5256774"/>
                <a:ext cx="1817944" cy="0"/>
              </a:xfrm>
              <a:prstGeom prst="line">
                <a:avLst/>
              </a:prstGeom>
              <a:ln>
                <a:solidFill>
                  <a:srgbClr val="83A09F">
                    <a:alpha val="53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66" name="TextBox 165">
            <a:extLst>
              <a:ext uri="{FF2B5EF4-FFF2-40B4-BE49-F238E27FC236}">
                <a16:creationId xmlns:a16="http://schemas.microsoft.com/office/drawing/2014/main" id="{6A0387E0-C45A-0F73-AA8A-F1E408FB0072}"/>
              </a:ext>
            </a:extLst>
          </p:cNvPr>
          <p:cNvSpPr txBox="1"/>
          <p:nvPr/>
        </p:nvSpPr>
        <p:spPr>
          <a:xfrm>
            <a:off x="6045115" y="3588229"/>
            <a:ext cx="2270558" cy="10050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CA" sz="1100" b="1" i="0" u="none" strike="noStrike" kern="1200" cap="none" spc="0" normalizeH="0" baseline="0" noProof="0" dirty="0">
                <a:ln>
                  <a:noFill/>
                </a:ln>
                <a:solidFill>
                  <a:srgbClr val="176594"/>
                </a:solidFill>
                <a:effectLst/>
                <a:uLnTx/>
                <a:uFillTx/>
                <a:latin typeface="Barlow" panose="00000500000000000000" pitchFamily="2" charset="0"/>
                <a:ea typeface="+mn-ea"/>
                <a:cs typeface="+mn-cs"/>
              </a:rPr>
              <a:t>Dennis Williams, 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CA" sz="1100" b="1" i="0" u="none" strike="noStrike" kern="1200" cap="none" spc="0" normalizeH="0" baseline="0" noProof="0" dirty="0">
                <a:ln>
                  <a:noFill/>
                </a:ln>
                <a:solidFill>
                  <a:srgbClr val="176594"/>
                </a:solidFill>
                <a:effectLst/>
                <a:uLnTx/>
                <a:uFillTx/>
                <a:latin typeface="Barlow" panose="00000500000000000000" pitchFamily="2" charset="0"/>
                <a:ea typeface="+mn-ea"/>
                <a:cs typeface="+mn-cs"/>
              </a:rPr>
              <a:t>Carpentry Red Seal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Barlow" panose="00000500000000000000" pitchFamily="2" charset="0"/>
                <a:ea typeface="+mn-ea"/>
                <a:cs typeface="+mn-cs"/>
              </a:rPr>
              <a:t>General Operations Manager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Barlow" panose="00000500000000000000" pitchFamily="2" charset="0"/>
                <a:ea typeface="+mn-ea"/>
                <a:cs typeface="+mn-cs"/>
              </a:rPr>
              <a:t>BCIT Carpentry Red Seal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Barlow" panose="00000500000000000000" pitchFamily="2" charset="0"/>
                <a:ea typeface="+mn-ea"/>
                <a:cs typeface="+mn-cs"/>
              </a:rPr>
              <a:t>Joined RBS since in 1998</a:t>
            </a:r>
          </a:p>
        </p:txBody>
      </p:sp>
      <p:pic>
        <p:nvPicPr>
          <p:cNvPr id="161" name="Picture Placeholder 11">
            <a:extLst>
              <a:ext uri="{FF2B5EF4-FFF2-40B4-BE49-F238E27FC236}">
                <a16:creationId xmlns:a16="http://schemas.microsoft.com/office/drawing/2014/main" id="{224B18FD-B9FA-0078-0219-60E0FED140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88" t="3027" r="488" b="30322"/>
          <a:stretch/>
        </p:blipFill>
        <p:spPr>
          <a:xfrm>
            <a:off x="1993881" y="1782846"/>
            <a:ext cx="1668739" cy="1668739"/>
          </a:xfrm>
          <a:custGeom>
            <a:avLst/>
            <a:gdLst>
              <a:gd name="connsiteX0" fmla="*/ 205367 w 1232176"/>
              <a:gd name="connsiteY0" fmla="*/ 0 h 1232176"/>
              <a:gd name="connsiteX1" fmla="*/ 1026809 w 1232176"/>
              <a:gd name="connsiteY1" fmla="*/ 0 h 1232176"/>
              <a:gd name="connsiteX2" fmla="*/ 1232176 w 1232176"/>
              <a:gd name="connsiteY2" fmla="*/ 205367 h 1232176"/>
              <a:gd name="connsiteX3" fmla="*/ 1232176 w 1232176"/>
              <a:gd name="connsiteY3" fmla="*/ 1026809 h 1232176"/>
              <a:gd name="connsiteX4" fmla="*/ 1026809 w 1232176"/>
              <a:gd name="connsiteY4" fmla="*/ 1232176 h 1232176"/>
              <a:gd name="connsiteX5" fmla="*/ 205367 w 1232176"/>
              <a:gd name="connsiteY5" fmla="*/ 1232176 h 1232176"/>
              <a:gd name="connsiteX6" fmla="*/ 0 w 1232176"/>
              <a:gd name="connsiteY6" fmla="*/ 1026809 h 1232176"/>
              <a:gd name="connsiteX7" fmla="*/ 0 w 1232176"/>
              <a:gd name="connsiteY7" fmla="*/ 205367 h 1232176"/>
              <a:gd name="connsiteX8" fmla="*/ 205367 w 1232176"/>
              <a:gd name="connsiteY8" fmla="*/ 0 h 1232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32176" h="1232176">
                <a:moveTo>
                  <a:pt x="205367" y="0"/>
                </a:moveTo>
                <a:lnTo>
                  <a:pt x="1026809" y="0"/>
                </a:lnTo>
                <a:cubicBezTo>
                  <a:pt x="1140230" y="0"/>
                  <a:pt x="1232176" y="91946"/>
                  <a:pt x="1232176" y="205367"/>
                </a:cubicBezTo>
                <a:lnTo>
                  <a:pt x="1232176" y="1026809"/>
                </a:lnTo>
                <a:cubicBezTo>
                  <a:pt x="1232176" y="1140230"/>
                  <a:pt x="1140230" y="1232176"/>
                  <a:pt x="1026809" y="1232176"/>
                </a:cubicBezTo>
                <a:lnTo>
                  <a:pt x="205367" y="1232176"/>
                </a:lnTo>
                <a:cubicBezTo>
                  <a:pt x="91946" y="1232176"/>
                  <a:pt x="0" y="1140230"/>
                  <a:pt x="0" y="1026809"/>
                </a:cubicBezTo>
                <a:lnTo>
                  <a:pt x="0" y="205367"/>
                </a:lnTo>
                <a:cubicBezTo>
                  <a:pt x="0" y="91946"/>
                  <a:pt x="91946" y="0"/>
                  <a:pt x="205367" y="0"/>
                </a:cubicBezTo>
                <a:close/>
              </a:path>
            </a:pathLst>
          </a:custGeom>
          <a:solidFill>
            <a:schemeClr val="bg1">
              <a:lumMod val="95000"/>
              <a:alpha val="50000"/>
            </a:schemeClr>
          </a:solidFill>
          <a:ln w="63500" cap="flat" cmpd="sng" algn="ctr">
            <a:solidFill>
              <a:srgbClr val="F9F9F9"/>
            </a:solidFill>
            <a:prstDash val="solid"/>
            <a:miter lim="800000"/>
          </a:ln>
          <a:effectLst>
            <a:outerShdw blurRad="393700" dist="38100" dir="18900000" algn="bl" rotWithShape="0">
              <a:srgbClr val="176594">
                <a:alpha val="40000"/>
              </a:srgbClr>
            </a:outerShdw>
          </a:effectLst>
        </p:spPr>
      </p:pic>
      <p:pic>
        <p:nvPicPr>
          <p:cNvPr id="162" name="Picture Placeholder 13">
            <a:extLst>
              <a:ext uri="{FF2B5EF4-FFF2-40B4-BE49-F238E27FC236}">
                <a16:creationId xmlns:a16="http://schemas.microsoft.com/office/drawing/2014/main" id="{BDE8BF5F-5009-9D0E-4121-0718AEC446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" t="1116" r="-803" b="29842"/>
          <a:stretch>
            <a:fillRect/>
          </a:stretch>
        </p:blipFill>
        <p:spPr>
          <a:xfrm>
            <a:off x="4267929" y="1791879"/>
            <a:ext cx="1673352" cy="1673352"/>
          </a:xfrm>
          <a:custGeom>
            <a:avLst/>
            <a:gdLst>
              <a:gd name="connsiteX0" fmla="*/ 205367 w 1232176"/>
              <a:gd name="connsiteY0" fmla="*/ 0 h 1232176"/>
              <a:gd name="connsiteX1" fmla="*/ 1026809 w 1232176"/>
              <a:gd name="connsiteY1" fmla="*/ 0 h 1232176"/>
              <a:gd name="connsiteX2" fmla="*/ 1232176 w 1232176"/>
              <a:gd name="connsiteY2" fmla="*/ 205367 h 1232176"/>
              <a:gd name="connsiteX3" fmla="*/ 1232176 w 1232176"/>
              <a:gd name="connsiteY3" fmla="*/ 1026809 h 1232176"/>
              <a:gd name="connsiteX4" fmla="*/ 1026809 w 1232176"/>
              <a:gd name="connsiteY4" fmla="*/ 1232176 h 1232176"/>
              <a:gd name="connsiteX5" fmla="*/ 205367 w 1232176"/>
              <a:gd name="connsiteY5" fmla="*/ 1232176 h 1232176"/>
              <a:gd name="connsiteX6" fmla="*/ 0 w 1232176"/>
              <a:gd name="connsiteY6" fmla="*/ 1026809 h 1232176"/>
              <a:gd name="connsiteX7" fmla="*/ 0 w 1232176"/>
              <a:gd name="connsiteY7" fmla="*/ 205367 h 1232176"/>
              <a:gd name="connsiteX8" fmla="*/ 205367 w 1232176"/>
              <a:gd name="connsiteY8" fmla="*/ 0 h 1232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32176" h="1232176">
                <a:moveTo>
                  <a:pt x="205367" y="0"/>
                </a:moveTo>
                <a:lnTo>
                  <a:pt x="1026809" y="0"/>
                </a:lnTo>
                <a:cubicBezTo>
                  <a:pt x="1140230" y="0"/>
                  <a:pt x="1232176" y="91946"/>
                  <a:pt x="1232176" y="205367"/>
                </a:cubicBezTo>
                <a:lnTo>
                  <a:pt x="1232176" y="1026809"/>
                </a:lnTo>
                <a:cubicBezTo>
                  <a:pt x="1232176" y="1140230"/>
                  <a:pt x="1140230" y="1232176"/>
                  <a:pt x="1026809" y="1232176"/>
                </a:cubicBezTo>
                <a:lnTo>
                  <a:pt x="205367" y="1232176"/>
                </a:lnTo>
                <a:cubicBezTo>
                  <a:pt x="91946" y="1232176"/>
                  <a:pt x="0" y="1140230"/>
                  <a:pt x="0" y="1026809"/>
                </a:cubicBezTo>
                <a:lnTo>
                  <a:pt x="0" y="205367"/>
                </a:lnTo>
                <a:cubicBezTo>
                  <a:pt x="0" y="91946"/>
                  <a:pt x="91946" y="0"/>
                  <a:pt x="205367" y="0"/>
                </a:cubicBezTo>
                <a:close/>
              </a:path>
            </a:pathLst>
          </a:custGeom>
          <a:solidFill>
            <a:schemeClr val="bg1">
              <a:lumMod val="95000"/>
              <a:alpha val="50000"/>
            </a:schemeClr>
          </a:solidFill>
          <a:ln w="63500" cap="flat" cmpd="sng" algn="ctr">
            <a:solidFill>
              <a:srgbClr val="F9F9F9"/>
            </a:solidFill>
            <a:prstDash val="solid"/>
            <a:miter lim="800000"/>
          </a:ln>
          <a:effectLst>
            <a:outerShdw blurRad="393700" dist="38100" dir="18900000" algn="bl" rotWithShape="0">
              <a:schemeClr val="tx1">
                <a:alpha val="40000"/>
              </a:schemeClr>
            </a:outerShdw>
          </a:effectLst>
        </p:spPr>
      </p:pic>
      <p:pic>
        <p:nvPicPr>
          <p:cNvPr id="163" name="Picture Placeholder 15">
            <a:extLst>
              <a:ext uri="{FF2B5EF4-FFF2-40B4-BE49-F238E27FC236}">
                <a16:creationId xmlns:a16="http://schemas.microsoft.com/office/drawing/2014/main" id="{16456BE6-1C30-DFCA-4880-E2CC67BADCB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2" b="32068"/>
          <a:stretch/>
        </p:blipFill>
        <p:spPr>
          <a:xfrm>
            <a:off x="6458584" y="1782846"/>
            <a:ext cx="1693407" cy="1693407"/>
          </a:xfrm>
          <a:custGeom>
            <a:avLst/>
            <a:gdLst>
              <a:gd name="connsiteX0" fmla="*/ 205367 w 1232176"/>
              <a:gd name="connsiteY0" fmla="*/ 0 h 1232176"/>
              <a:gd name="connsiteX1" fmla="*/ 1026809 w 1232176"/>
              <a:gd name="connsiteY1" fmla="*/ 0 h 1232176"/>
              <a:gd name="connsiteX2" fmla="*/ 1232176 w 1232176"/>
              <a:gd name="connsiteY2" fmla="*/ 205367 h 1232176"/>
              <a:gd name="connsiteX3" fmla="*/ 1232176 w 1232176"/>
              <a:gd name="connsiteY3" fmla="*/ 1026809 h 1232176"/>
              <a:gd name="connsiteX4" fmla="*/ 1026809 w 1232176"/>
              <a:gd name="connsiteY4" fmla="*/ 1232176 h 1232176"/>
              <a:gd name="connsiteX5" fmla="*/ 205367 w 1232176"/>
              <a:gd name="connsiteY5" fmla="*/ 1232176 h 1232176"/>
              <a:gd name="connsiteX6" fmla="*/ 0 w 1232176"/>
              <a:gd name="connsiteY6" fmla="*/ 1026809 h 1232176"/>
              <a:gd name="connsiteX7" fmla="*/ 0 w 1232176"/>
              <a:gd name="connsiteY7" fmla="*/ 205367 h 1232176"/>
              <a:gd name="connsiteX8" fmla="*/ 205367 w 1232176"/>
              <a:gd name="connsiteY8" fmla="*/ 0 h 1232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32176" h="1232176">
                <a:moveTo>
                  <a:pt x="205367" y="0"/>
                </a:moveTo>
                <a:lnTo>
                  <a:pt x="1026809" y="0"/>
                </a:lnTo>
                <a:cubicBezTo>
                  <a:pt x="1140230" y="0"/>
                  <a:pt x="1232176" y="91946"/>
                  <a:pt x="1232176" y="205367"/>
                </a:cubicBezTo>
                <a:lnTo>
                  <a:pt x="1232176" y="1026809"/>
                </a:lnTo>
                <a:cubicBezTo>
                  <a:pt x="1232176" y="1140230"/>
                  <a:pt x="1140230" y="1232176"/>
                  <a:pt x="1026809" y="1232176"/>
                </a:cubicBezTo>
                <a:lnTo>
                  <a:pt x="205367" y="1232176"/>
                </a:lnTo>
                <a:cubicBezTo>
                  <a:pt x="91946" y="1232176"/>
                  <a:pt x="0" y="1140230"/>
                  <a:pt x="0" y="1026809"/>
                </a:cubicBezTo>
                <a:lnTo>
                  <a:pt x="0" y="205367"/>
                </a:lnTo>
                <a:cubicBezTo>
                  <a:pt x="0" y="91946"/>
                  <a:pt x="91946" y="0"/>
                  <a:pt x="205367" y="0"/>
                </a:cubicBezTo>
                <a:close/>
              </a:path>
            </a:pathLst>
          </a:custGeom>
          <a:solidFill>
            <a:schemeClr val="bg1">
              <a:lumMod val="95000"/>
              <a:alpha val="50000"/>
            </a:schemeClr>
          </a:solidFill>
          <a:ln w="63500" cap="flat" cmpd="sng" algn="ctr">
            <a:solidFill>
              <a:srgbClr val="F9F9F9"/>
            </a:solidFill>
            <a:prstDash val="solid"/>
            <a:miter lim="800000"/>
          </a:ln>
          <a:effectLst>
            <a:outerShdw blurRad="393700" dist="38100" dir="18900000" algn="bl" rotWithShape="0">
              <a:schemeClr val="tx1">
                <a:alpha val="40000"/>
              </a:schemeClr>
            </a:outerShdw>
          </a:effectLst>
        </p:spPr>
      </p:pic>
      <p:pic>
        <p:nvPicPr>
          <p:cNvPr id="12" name="Picture Placeholder 13">
            <a:extLst>
              <a:ext uri="{FF2B5EF4-FFF2-40B4-BE49-F238E27FC236}">
                <a16:creationId xmlns:a16="http://schemas.microsoft.com/office/drawing/2014/main" id="{4AE38E47-884C-E264-EFE4-3E71044D742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" r="952"/>
          <a:stretch/>
        </p:blipFill>
        <p:spPr>
          <a:xfrm>
            <a:off x="8673552" y="1782846"/>
            <a:ext cx="1715393" cy="1715393"/>
          </a:xfrm>
          <a:custGeom>
            <a:avLst/>
            <a:gdLst>
              <a:gd name="connsiteX0" fmla="*/ 205367 w 1232176"/>
              <a:gd name="connsiteY0" fmla="*/ 0 h 1232176"/>
              <a:gd name="connsiteX1" fmla="*/ 1026809 w 1232176"/>
              <a:gd name="connsiteY1" fmla="*/ 0 h 1232176"/>
              <a:gd name="connsiteX2" fmla="*/ 1232176 w 1232176"/>
              <a:gd name="connsiteY2" fmla="*/ 205367 h 1232176"/>
              <a:gd name="connsiteX3" fmla="*/ 1232176 w 1232176"/>
              <a:gd name="connsiteY3" fmla="*/ 1026809 h 1232176"/>
              <a:gd name="connsiteX4" fmla="*/ 1026809 w 1232176"/>
              <a:gd name="connsiteY4" fmla="*/ 1232176 h 1232176"/>
              <a:gd name="connsiteX5" fmla="*/ 205367 w 1232176"/>
              <a:gd name="connsiteY5" fmla="*/ 1232176 h 1232176"/>
              <a:gd name="connsiteX6" fmla="*/ 0 w 1232176"/>
              <a:gd name="connsiteY6" fmla="*/ 1026809 h 1232176"/>
              <a:gd name="connsiteX7" fmla="*/ 0 w 1232176"/>
              <a:gd name="connsiteY7" fmla="*/ 205367 h 1232176"/>
              <a:gd name="connsiteX8" fmla="*/ 205367 w 1232176"/>
              <a:gd name="connsiteY8" fmla="*/ 0 h 1232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32176" h="1232176">
                <a:moveTo>
                  <a:pt x="205367" y="0"/>
                </a:moveTo>
                <a:lnTo>
                  <a:pt x="1026809" y="0"/>
                </a:lnTo>
                <a:cubicBezTo>
                  <a:pt x="1140230" y="0"/>
                  <a:pt x="1232176" y="91946"/>
                  <a:pt x="1232176" y="205367"/>
                </a:cubicBezTo>
                <a:lnTo>
                  <a:pt x="1232176" y="1026809"/>
                </a:lnTo>
                <a:cubicBezTo>
                  <a:pt x="1232176" y="1140230"/>
                  <a:pt x="1140230" y="1232176"/>
                  <a:pt x="1026809" y="1232176"/>
                </a:cubicBezTo>
                <a:lnTo>
                  <a:pt x="205367" y="1232176"/>
                </a:lnTo>
                <a:cubicBezTo>
                  <a:pt x="91946" y="1232176"/>
                  <a:pt x="0" y="1140230"/>
                  <a:pt x="0" y="1026809"/>
                </a:cubicBezTo>
                <a:lnTo>
                  <a:pt x="0" y="205367"/>
                </a:lnTo>
                <a:cubicBezTo>
                  <a:pt x="0" y="91946"/>
                  <a:pt x="91946" y="0"/>
                  <a:pt x="205367" y="0"/>
                </a:cubicBezTo>
                <a:close/>
              </a:path>
            </a:pathLst>
          </a:custGeom>
          <a:solidFill>
            <a:schemeClr val="bg1">
              <a:lumMod val="95000"/>
              <a:alpha val="50000"/>
            </a:schemeClr>
          </a:solidFill>
          <a:ln w="63500" cap="flat" cmpd="sng" algn="ctr">
            <a:solidFill>
              <a:srgbClr val="F9F9F9"/>
            </a:solidFill>
            <a:prstDash val="solid"/>
            <a:miter lim="800000"/>
          </a:ln>
          <a:effectLst>
            <a:outerShdw blurRad="393700" dist="38100" dir="18900000" algn="bl" rotWithShape="0">
              <a:schemeClr val="tx1"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7619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30595C6C-42F7-3B5D-91B7-16192346D8A0}"/>
              </a:ext>
            </a:extLst>
          </p:cNvPr>
          <p:cNvGrpSpPr/>
          <p:nvPr/>
        </p:nvGrpSpPr>
        <p:grpSpPr>
          <a:xfrm>
            <a:off x="-1307557" y="-1238487"/>
            <a:ext cx="4266670" cy="4266668"/>
            <a:chOff x="-1500024" y="-1533077"/>
            <a:chExt cx="4266670" cy="4266668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D9BF2F7C-0722-2BC5-C236-74333E39C229}"/>
                </a:ext>
              </a:extLst>
            </p:cNvPr>
            <p:cNvGrpSpPr/>
            <p:nvPr/>
          </p:nvGrpSpPr>
          <p:grpSpPr>
            <a:xfrm>
              <a:off x="-1500024" y="-1533077"/>
              <a:ext cx="4266670" cy="4266668"/>
              <a:chOff x="-2636464" y="-2669518"/>
              <a:chExt cx="6539549" cy="6539549"/>
            </a:xfrm>
          </p:grpSpPr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F670E310-C2B2-DB0C-6419-215D849072FD}"/>
                  </a:ext>
                </a:extLst>
              </p:cNvPr>
              <p:cNvSpPr/>
              <p:nvPr/>
            </p:nvSpPr>
            <p:spPr>
              <a:xfrm>
                <a:off x="-1165407" y="-1203960"/>
                <a:ext cx="3608434" cy="3608432"/>
              </a:xfrm>
              <a:prstGeom prst="ellipse">
                <a:avLst/>
              </a:prstGeom>
              <a:solidFill>
                <a:srgbClr val="B8C8C8">
                  <a:alpha val="5000"/>
                </a:srgbClr>
              </a:solidFill>
              <a:ln w="12700">
                <a:solidFill>
                  <a:srgbClr val="275A82">
                    <a:alpha val="10000"/>
                  </a:srgb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E6EC9174-6D2C-2698-1CEF-4F62551309B8}"/>
                  </a:ext>
                </a:extLst>
              </p:cNvPr>
              <p:cNvSpPr/>
              <p:nvPr/>
            </p:nvSpPr>
            <p:spPr>
              <a:xfrm>
                <a:off x="-1948147" y="-1981200"/>
                <a:ext cx="5162914" cy="5162912"/>
              </a:xfrm>
              <a:prstGeom prst="ellipse">
                <a:avLst/>
              </a:prstGeom>
              <a:solidFill>
                <a:srgbClr val="B8C8C8">
                  <a:alpha val="5000"/>
                </a:srgbClr>
              </a:solidFill>
              <a:ln w="12700">
                <a:solidFill>
                  <a:srgbClr val="275A82">
                    <a:alpha val="10000"/>
                  </a:srgb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7EF5D702-6DAA-934E-A4AF-09F55795C535}"/>
                  </a:ext>
                </a:extLst>
              </p:cNvPr>
              <p:cNvSpPr/>
              <p:nvPr/>
            </p:nvSpPr>
            <p:spPr>
              <a:xfrm>
                <a:off x="-2636464" y="-2669518"/>
                <a:ext cx="6539549" cy="6539549"/>
              </a:xfrm>
              <a:prstGeom prst="ellipse">
                <a:avLst/>
              </a:prstGeom>
              <a:solidFill>
                <a:srgbClr val="B8C8C8">
                  <a:alpha val="5000"/>
                </a:srgbClr>
              </a:solidFill>
              <a:ln w="12700">
                <a:solidFill>
                  <a:srgbClr val="275A82">
                    <a:alpha val="10000"/>
                  </a:srgb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pic>
          <p:nvPicPr>
            <p:cNvPr id="16" name="Picture 15" descr="A logo with buildings and mountains&#10;&#10;Description automatically generated">
              <a:extLst>
                <a:ext uri="{FF2B5EF4-FFF2-40B4-BE49-F238E27FC236}">
                  <a16:creationId xmlns:a16="http://schemas.microsoft.com/office/drawing/2014/main" id="{CD683ECF-3B89-A66A-34AD-4A3C1F55B7A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808" y="469515"/>
              <a:ext cx="883517" cy="453908"/>
            </a:xfrm>
            <a:prstGeom prst="roundRect">
              <a:avLst>
                <a:gd name="adj" fmla="val 50000"/>
              </a:avLst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8CE06556-4A25-7583-1B14-5D59FD9B397C}"/>
              </a:ext>
            </a:extLst>
          </p:cNvPr>
          <p:cNvSpPr txBox="1"/>
          <p:nvPr/>
        </p:nvSpPr>
        <p:spPr>
          <a:xfrm>
            <a:off x="1194857" y="438282"/>
            <a:ext cx="93932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Barlow" panose="00000500000000000000" pitchFamily="2" charset="0"/>
                <a:ea typeface="+mn-ea"/>
                <a:cs typeface="+mn-cs"/>
              </a:rPr>
              <a:t>Restruction Building Services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Barlow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76594"/>
                </a:solidFill>
                <a:effectLst/>
                <a:uLnTx/>
                <a:uFillTx/>
                <a:latin typeface="Barlow" panose="00000500000000000000" pitchFamily="2" charset="0"/>
                <a:ea typeface="+mn-ea"/>
                <a:cs typeface="+mn-cs"/>
              </a:rPr>
              <a:t>Our Team 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044033E-E276-0EA1-2777-D9189137B98F}"/>
              </a:ext>
            </a:extLst>
          </p:cNvPr>
          <p:cNvGrpSpPr/>
          <p:nvPr/>
        </p:nvGrpSpPr>
        <p:grpSpPr>
          <a:xfrm>
            <a:off x="4219780" y="3028181"/>
            <a:ext cx="4150766" cy="2132617"/>
            <a:chOff x="4243206" y="3405824"/>
            <a:chExt cx="4150766" cy="2132617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5BD96B46-9D13-57B4-12A9-E520EC49F51B}"/>
                </a:ext>
              </a:extLst>
            </p:cNvPr>
            <p:cNvSpPr/>
            <p:nvPr/>
          </p:nvSpPr>
          <p:spPr>
            <a:xfrm>
              <a:off x="6276814" y="3405824"/>
              <a:ext cx="2117158" cy="2132617"/>
            </a:xfrm>
            <a:prstGeom prst="roundRect">
              <a:avLst>
                <a:gd name="adj" fmla="val 4679"/>
              </a:avLst>
            </a:prstGeom>
            <a:solidFill>
              <a:srgbClr val="83A09F">
                <a:alpha val="20000"/>
              </a:srgbClr>
            </a:solidFill>
            <a:ln w="6350">
              <a:solidFill>
                <a:srgbClr val="83A09F">
                  <a:alpha val="1600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6A81BB60-DF53-F2AE-909E-47C26A093205}"/>
                </a:ext>
              </a:extLst>
            </p:cNvPr>
            <p:cNvCxnSpPr>
              <a:cxnSpLocks/>
            </p:cNvCxnSpPr>
            <p:nvPr/>
          </p:nvCxnSpPr>
          <p:spPr>
            <a:xfrm>
              <a:off x="6426421" y="5256774"/>
              <a:ext cx="1817944" cy="0"/>
            </a:xfrm>
            <a:prstGeom prst="line">
              <a:avLst/>
            </a:prstGeom>
            <a:ln>
              <a:solidFill>
                <a:srgbClr val="83A09F">
                  <a:alpha val="53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513B34F2-1437-E377-5A92-AE57645198B9}"/>
                </a:ext>
              </a:extLst>
            </p:cNvPr>
            <p:cNvGrpSpPr/>
            <p:nvPr/>
          </p:nvGrpSpPr>
          <p:grpSpPr>
            <a:xfrm>
              <a:off x="7206635" y="3536105"/>
              <a:ext cx="255276" cy="242506"/>
              <a:chOff x="7256004" y="4488441"/>
              <a:chExt cx="523598" cy="497405"/>
            </a:xfrm>
          </p:grpSpPr>
          <p:sp>
            <p:nvSpPr>
              <p:cNvPr id="177" name="Google Shape;177;p29"/>
              <p:cNvSpPr/>
              <p:nvPr/>
            </p:nvSpPr>
            <p:spPr>
              <a:xfrm>
                <a:off x="7269101" y="4488441"/>
                <a:ext cx="497407" cy="497405"/>
              </a:xfrm>
              <a:prstGeom prst="ellipse">
                <a:avLst/>
              </a:prstGeom>
              <a:solidFill>
                <a:srgbClr val="176594"/>
              </a:solidFill>
              <a:ln>
                <a:solidFill>
                  <a:srgbClr val="F9F9F9"/>
                </a:solidFill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00" b="0" i="0" u="none" strike="noStrike" kern="0" cap="none" spc="0" normalizeH="0" baseline="0" noProof="0"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8" name="Google Shape;178;p29"/>
              <p:cNvSpPr txBox="1"/>
              <p:nvPr/>
            </p:nvSpPr>
            <p:spPr>
              <a:xfrm>
                <a:off x="7256004" y="4606079"/>
                <a:ext cx="523598" cy="30793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375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400" b="0" i="0" u="none" strike="noStrike" kern="0" cap="none" spc="0" normalizeH="0" baseline="0" noProof="0" dirty="0">
                    <a:solidFill>
                      <a:srgbClr val="FFFFFF"/>
                    </a:solidFill>
                    <a:effectLst/>
                    <a:uLnTx/>
                    <a:uFillTx/>
                    <a:latin typeface="Poppins SemiBold"/>
                    <a:ea typeface="Poppins SemiBold"/>
                    <a:cs typeface="Poppins SemiBold"/>
                    <a:sym typeface="Poppins SemiBold"/>
                  </a:rPr>
                  <a:t>03</a:t>
                </a:r>
                <a:endParaRPr kumimoji="0" sz="400" b="0" i="0" u="none" strike="noStrike" kern="0" cap="none" spc="0" normalizeH="0" baseline="0" noProof="0" dirty="0"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" name="Content Placeholder 2">
              <a:extLst>
                <a:ext uri="{FF2B5EF4-FFF2-40B4-BE49-F238E27FC236}">
                  <a16:creationId xmlns:a16="http://schemas.microsoft.com/office/drawing/2014/main" id="{E47F6D9E-8488-B5B3-F8BA-79F717308A0D}"/>
                </a:ext>
              </a:extLst>
            </p:cNvPr>
            <p:cNvSpPr txBox="1">
              <a:spLocks/>
            </p:cNvSpPr>
            <p:nvPr/>
          </p:nvSpPr>
          <p:spPr>
            <a:xfrm>
              <a:off x="4243206" y="4005768"/>
              <a:ext cx="1769650" cy="1522158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228600" indent="-4572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buFont typeface="Wingdings" panose="05000000000000000000" pitchFamily="2" charset="2"/>
                <a:buChar char="ü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4572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buFont typeface="Wingdings" panose="05000000000000000000" pitchFamily="2" charset="2"/>
                <a:buChar char="ü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4572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buFont typeface="Wingdings" panose="05000000000000000000" pitchFamily="2" charset="2"/>
                <a:buChar char="ü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4572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buFont typeface="Wingdings" panose="05000000000000000000" pitchFamily="2" charset="2"/>
                <a:buChar char="ü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4572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buFont typeface="Wingdings" panose="05000000000000000000" pitchFamily="2" charset="2"/>
                <a:buChar char="ü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en-CA" sz="1100" b="1" i="0" u="none" strike="noStrike" kern="1200" cap="none" spc="0" normalizeH="0" baseline="0" noProof="0" dirty="0">
                  <a:solidFill>
                    <a:srgbClr val="176594"/>
                  </a:solidFill>
                  <a:effectLst/>
                  <a:uLnTx/>
                  <a:uFillTx/>
                  <a:latin typeface="Barlow" panose="00000500000000000000" pitchFamily="2" charset="0"/>
                  <a:ea typeface="+mn-ea"/>
                  <a:cs typeface="+mn-cs"/>
                </a:rPr>
                <a:t>Cameron Chersak</a:t>
              </a:r>
            </a:p>
            <a:p>
              <a:pPr marL="0" lvl="0" indent="0" algn="ctr">
                <a:buNone/>
                <a:defRPr/>
              </a:pPr>
              <a:r>
                <a:rPr lang="en-CA" sz="1100" b="1" dirty="0">
                  <a:solidFill>
                    <a:srgbClr val="176594"/>
                  </a:solidFill>
                  <a:latin typeface="Barlow" panose="00000500000000000000" pitchFamily="2" charset="0"/>
                </a:rPr>
                <a:t>Superintendent</a:t>
              </a:r>
              <a:endParaRPr kumimoji="0" lang="en-CA" sz="1100" b="1" i="0" u="none" strike="noStrike" kern="1200" cap="none" spc="0" normalizeH="0" baseline="0" noProof="0" dirty="0">
                <a:solidFill>
                  <a:srgbClr val="176594"/>
                </a:solidFill>
                <a:effectLst/>
                <a:uLnTx/>
                <a:uFillTx/>
                <a:latin typeface="Barlow" panose="00000500000000000000" pitchFamily="2" charset="0"/>
                <a:ea typeface="+mn-ea"/>
                <a:cs typeface="+mn-cs"/>
              </a:endParaRPr>
            </a:p>
            <a:p>
              <a:pPr marL="0" lvl="0" indent="0" algn="ctr">
                <a:buNone/>
                <a:defRPr/>
              </a:pPr>
              <a:r>
                <a:rPr lang="en-CA" sz="105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Barlow" panose="00000500000000000000" pitchFamily="2" charset="0"/>
                </a:rPr>
                <a:t>Red Seal Carpenter</a:t>
              </a:r>
            </a:p>
            <a:p>
              <a:pPr marL="0" lvl="0" indent="0" algn="ctr">
                <a:buNone/>
                <a:defRPr/>
              </a:pPr>
              <a:r>
                <a:rPr lang="en-CA" sz="105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Barlow" panose="00000500000000000000" pitchFamily="2" charset="0"/>
                </a:rPr>
                <a:t>Joined RBS since in 2023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endParaRPr kumimoji="0" lang="en-CA" sz="1200" b="0" i="0" u="none" strike="noStrike" kern="1200" cap="none" spc="0" normalizeH="0" baseline="0" noProof="0" dirty="0">
                <a:solidFill>
                  <a:srgbClr val="176594"/>
                </a:solidFill>
                <a:effectLst/>
                <a:uLnTx/>
                <a:uFillTx/>
                <a:latin typeface="Barlow" panose="00000500000000000000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85680BA-7EF9-61D7-D150-88D7DD234BD5}"/>
              </a:ext>
            </a:extLst>
          </p:cNvPr>
          <p:cNvGrpSpPr/>
          <p:nvPr/>
        </p:nvGrpSpPr>
        <p:grpSpPr>
          <a:xfrm>
            <a:off x="7563041" y="3028181"/>
            <a:ext cx="2847872" cy="1587168"/>
            <a:chOff x="8025836" y="3405824"/>
            <a:chExt cx="2847872" cy="1587168"/>
          </a:xfrm>
        </p:grpSpPr>
        <p:sp>
          <p:nvSpPr>
            <p:cNvPr id="182" name="Google Shape;182;p29"/>
            <p:cNvSpPr/>
            <p:nvPr/>
          </p:nvSpPr>
          <p:spPr>
            <a:xfrm>
              <a:off x="8025836" y="3405824"/>
              <a:ext cx="242506" cy="242506"/>
            </a:xfrm>
            <a:prstGeom prst="ellipse">
              <a:avLst/>
            </a:prstGeom>
            <a:solidFill>
              <a:srgbClr val="83A09F"/>
            </a:solidFill>
            <a:ln>
              <a:solidFill>
                <a:srgbClr val="F9F9F9"/>
              </a:solidFill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400" b="0" i="0" u="none" strike="noStrike" kern="0" cap="none" spc="0" normalizeH="0" baseline="0" noProof="0" dirty="0"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Content Placeholder 2">
              <a:extLst>
                <a:ext uri="{FF2B5EF4-FFF2-40B4-BE49-F238E27FC236}">
                  <a16:creationId xmlns:a16="http://schemas.microsoft.com/office/drawing/2014/main" id="{8661CBAE-023F-DDA9-AA5C-54BA6C998E0C}"/>
                </a:ext>
              </a:extLst>
            </p:cNvPr>
            <p:cNvSpPr txBox="1">
              <a:spLocks/>
            </p:cNvSpPr>
            <p:nvPr/>
          </p:nvSpPr>
          <p:spPr>
            <a:xfrm>
              <a:off x="9136348" y="3951274"/>
              <a:ext cx="1737360" cy="1041718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228600" indent="-4572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buFont typeface="Wingdings" panose="05000000000000000000" pitchFamily="2" charset="2"/>
                <a:buChar char="ü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4572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buFont typeface="Wingdings" panose="05000000000000000000" pitchFamily="2" charset="2"/>
                <a:buChar char="ü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4572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buFont typeface="Wingdings" panose="05000000000000000000" pitchFamily="2" charset="2"/>
                <a:buChar char="ü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4572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buFont typeface="Wingdings" panose="05000000000000000000" pitchFamily="2" charset="2"/>
                <a:buChar char="ü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4572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buFont typeface="Wingdings" panose="05000000000000000000" pitchFamily="2" charset="2"/>
                <a:buChar char="ü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endParaRPr kumimoji="0" lang="en-CA" sz="1050" b="0" i="0" u="none" strike="noStrike" kern="1200" cap="none" spc="0" normalizeH="0" baseline="0" noProof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Barlow" panose="00000500000000000000" pitchFamily="2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endParaRPr kumimoji="0" lang="en-CA" sz="1050" b="0" i="0" u="none" strike="noStrike" kern="1200" cap="none" spc="0" normalizeH="0" baseline="0" noProof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Barlow" panose="00000500000000000000" pitchFamily="2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endParaRPr kumimoji="0" lang="en-CA" sz="1200" b="0" i="0" u="none" strike="noStrike" kern="1200" cap="none" spc="0" normalizeH="0" baseline="0" noProof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Barlow" panose="00000500000000000000" pitchFamily="2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endParaRPr kumimoji="0" lang="en-CA" sz="1200" b="0" i="0" u="none" strike="noStrike" kern="1200" cap="none" spc="0" normalizeH="0" baseline="0" noProof="0" dirty="0">
                <a:solidFill>
                  <a:srgbClr val="176594"/>
                </a:solidFill>
                <a:effectLst/>
                <a:uLnTx/>
                <a:uFillTx/>
                <a:latin typeface="Barlow" panose="00000500000000000000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0E9ACB9-E138-70B6-9742-20381970F2DE}"/>
              </a:ext>
            </a:extLst>
          </p:cNvPr>
          <p:cNvGrpSpPr/>
          <p:nvPr/>
        </p:nvGrpSpPr>
        <p:grpSpPr>
          <a:xfrm>
            <a:off x="1980600" y="2699389"/>
            <a:ext cx="2529835" cy="2396400"/>
            <a:chOff x="1455072" y="3077032"/>
            <a:chExt cx="2529835" cy="2396400"/>
          </a:xfrm>
        </p:grpSpPr>
        <p:sp>
          <p:nvSpPr>
            <p:cNvPr id="167" name="Google Shape;167;p29"/>
            <p:cNvSpPr/>
            <p:nvPr/>
          </p:nvSpPr>
          <p:spPr>
            <a:xfrm>
              <a:off x="3742401" y="3077032"/>
              <a:ext cx="242506" cy="242506"/>
            </a:xfrm>
            <a:prstGeom prst="ellipse">
              <a:avLst/>
            </a:prstGeom>
            <a:solidFill>
              <a:srgbClr val="176594"/>
            </a:solidFill>
            <a:ln>
              <a:solidFill>
                <a:srgbClr val="F9F9F9"/>
              </a:solidFill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400" b="0" i="0" u="none" strike="noStrike" kern="0" cap="none" spc="0" normalizeH="0" baseline="0" noProof="0" dirty="0"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" name="Content Placeholder 2">
              <a:extLst>
                <a:ext uri="{FF2B5EF4-FFF2-40B4-BE49-F238E27FC236}">
                  <a16:creationId xmlns:a16="http://schemas.microsoft.com/office/drawing/2014/main" id="{F1BF2607-8EF5-ACE7-9B75-154384B0B20A}"/>
                </a:ext>
              </a:extLst>
            </p:cNvPr>
            <p:cNvSpPr txBox="1">
              <a:spLocks/>
            </p:cNvSpPr>
            <p:nvPr/>
          </p:nvSpPr>
          <p:spPr>
            <a:xfrm>
              <a:off x="1455072" y="3951274"/>
              <a:ext cx="1784046" cy="1522158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228600" indent="-4572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buFont typeface="Wingdings" panose="05000000000000000000" pitchFamily="2" charset="2"/>
                <a:buChar char="ü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4572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buFont typeface="Wingdings" panose="05000000000000000000" pitchFamily="2" charset="2"/>
                <a:buChar char="ü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4572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buFont typeface="Wingdings" panose="05000000000000000000" pitchFamily="2" charset="2"/>
                <a:buChar char="ü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4572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buFont typeface="Wingdings" panose="05000000000000000000" pitchFamily="2" charset="2"/>
                <a:buChar char="ü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4572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buFont typeface="Wingdings" panose="05000000000000000000" pitchFamily="2" charset="2"/>
                <a:buChar char="ü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endParaRPr kumimoji="0" lang="en-CA" sz="1050" b="0" i="0" u="none" strike="noStrike" kern="1200" cap="none" spc="0" normalizeH="0" baseline="0" noProof="0" dirty="0">
                <a:solidFill>
                  <a:srgbClr val="176594"/>
                </a:solidFill>
                <a:effectLst/>
                <a:uLnTx/>
                <a:uFillTx/>
                <a:latin typeface="Barlow" panose="00000500000000000000" pitchFamily="2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endParaRPr kumimoji="0" lang="en-CA" sz="1200" b="0" i="0" u="none" strike="noStrike" kern="1200" cap="none" spc="0" normalizeH="0" baseline="0" noProof="0" dirty="0">
                <a:solidFill>
                  <a:srgbClr val="176594"/>
                </a:solidFill>
                <a:effectLst/>
                <a:uLnTx/>
                <a:uFillTx/>
                <a:latin typeface="Barlow" panose="00000500000000000000" pitchFamily="2" charset="0"/>
                <a:ea typeface="+mn-ea"/>
                <a:cs typeface="+mn-cs"/>
              </a:endParaRPr>
            </a:p>
          </p:txBody>
        </p:sp>
      </p:grpSp>
      <p:sp>
        <p:nvSpPr>
          <p:cNvPr id="166" name="TextBox 165">
            <a:extLst>
              <a:ext uri="{FF2B5EF4-FFF2-40B4-BE49-F238E27FC236}">
                <a16:creationId xmlns:a16="http://schemas.microsoft.com/office/drawing/2014/main" id="{D66E214C-4C48-B74E-B224-5C0CA406EFE4}"/>
              </a:ext>
            </a:extLst>
          </p:cNvPr>
          <p:cNvSpPr txBox="1"/>
          <p:nvPr/>
        </p:nvSpPr>
        <p:spPr>
          <a:xfrm>
            <a:off x="6045115" y="3588229"/>
            <a:ext cx="2270558" cy="8188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CA" sz="1100" b="1" dirty="0">
                <a:solidFill>
                  <a:srgbClr val="176594"/>
                </a:solidFill>
                <a:latin typeface="Barlow" panose="00000500000000000000" pitchFamily="2" charset="0"/>
              </a:rPr>
              <a:t>Isaac Botello</a:t>
            </a:r>
            <a:r>
              <a:rPr kumimoji="0" lang="en-CA" sz="1100" b="1" i="0" u="none" strike="noStrike" kern="1200" cap="none" spc="0" normalizeH="0" baseline="0" noProof="0" dirty="0">
                <a:ln>
                  <a:noFill/>
                </a:ln>
                <a:solidFill>
                  <a:srgbClr val="176594"/>
                </a:solidFill>
                <a:effectLst/>
                <a:uLnTx/>
                <a:uFillTx/>
                <a:latin typeface="Barlow" panose="00000500000000000000" pitchFamily="2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CA" sz="1100" b="1" i="0" u="none" strike="noStrike" kern="1200" cap="none" spc="0" normalizeH="0" baseline="0" noProof="0" dirty="0">
                <a:ln>
                  <a:noFill/>
                </a:ln>
                <a:solidFill>
                  <a:srgbClr val="176594"/>
                </a:solidFill>
                <a:effectLst/>
                <a:uLnTx/>
                <a:uFillTx/>
                <a:latin typeface="Barlow" panose="00000500000000000000" pitchFamily="2" charset="0"/>
                <a:ea typeface="+mn-ea"/>
                <a:cs typeface="+mn-cs"/>
              </a:rPr>
              <a:t>Superintendent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Barlow" panose="00000500000000000000" pitchFamily="2" charset="0"/>
                <a:ea typeface="+mn-ea"/>
                <a:cs typeface="+mn-cs"/>
              </a:rPr>
              <a:t>Red Seal Carpenter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Barlow" panose="00000500000000000000" pitchFamily="2" charset="0"/>
                <a:ea typeface="+mn-ea"/>
                <a:cs typeface="+mn-cs"/>
              </a:rPr>
              <a:t>Joined RBS since in </a:t>
            </a:r>
            <a:r>
              <a:rPr lang="en-CA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Barlow" panose="00000500000000000000" pitchFamily="2" charset="0"/>
              </a:rPr>
              <a:t>2022</a:t>
            </a:r>
            <a:endParaRPr kumimoji="0" lang="en-CA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Barlow" panose="00000500000000000000" pitchFamily="2" charset="0"/>
              <a:ea typeface="+mn-ea"/>
              <a:cs typeface="+mn-cs"/>
            </a:endParaRPr>
          </a:p>
        </p:txBody>
      </p:sp>
      <p:grpSp>
        <p:nvGrpSpPr>
          <p:cNvPr id="20" name="Group 19" descr="dcx">
            <a:extLst>
              <a:ext uri="{FF2B5EF4-FFF2-40B4-BE49-F238E27FC236}">
                <a16:creationId xmlns:a16="http://schemas.microsoft.com/office/drawing/2014/main" id="{83449DA6-F2F0-80CA-319B-18DE95A72CBF}"/>
              </a:ext>
            </a:extLst>
          </p:cNvPr>
          <p:cNvGrpSpPr/>
          <p:nvPr/>
        </p:nvGrpSpPr>
        <p:grpSpPr>
          <a:xfrm>
            <a:off x="4084516" y="2866293"/>
            <a:ext cx="4636957" cy="2313351"/>
            <a:chOff x="1223887" y="3536103"/>
            <a:chExt cx="4636957" cy="2313351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6BCA0E75-0A4B-AD66-E649-B3A0AABDA8E4}"/>
                </a:ext>
              </a:extLst>
            </p:cNvPr>
            <p:cNvSpPr/>
            <p:nvPr/>
          </p:nvSpPr>
          <p:spPr>
            <a:xfrm>
              <a:off x="1223887" y="3716837"/>
              <a:ext cx="2117158" cy="2132617"/>
            </a:xfrm>
            <a:prstGeom prst="roundRect">
              <a:avLst>
                <a:gd name="adj" fmla="val 4679"/>
              </a:avLst>
            </a:prstGeom>
            <a:solidFill>
              <a:srgbClr val="83A09F">
                <a:alpha val="20000"/>
              </a:srgbClr>
            </a:solidFill>
            <a:ln w="6350">
              <a:solidFill>
                <a:srgbClr val="83A09F">
                  <a:alpha val="1600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1FA0246E-DF19-2870-FD24-2FD74A1659D5}"/>
                </a:ext>
              </a:extLst>
            </p:cNvPr>
            <p:cNvGrpSpPr/>
            <p:nvPr/>
          </p:nvGrpSpPr>
          <p:grpSpPr>
            <a:xfrm>
              <a:off x="4657172" y="3536103"/>
              <a:ext cx="255276" cy="242506"/>
              <a:chOff x="4447025" y="4488440"/>
              <a:chExt cx="523598" cy="497405"/>
            </a:xfrm>
          </p:grpSpPr>
          <p:sp>
            <p:nvSpPr>
              <p:cNvPr id="172" name="Google Shape;172;p29"/>
              <p:cNvSpPr/>
              <p:nvPr/>
            </p:nvSpPr>
            <p:spPr>
              <a:xfrm>
                <a:off x="4460121" y="4488440"/>
                <a:ext cx="497405" cy="497405"/>
              </a:xfrm>
              <a:prstGeom prst="ellipse">
                <a:avLst/>
              </a:prstGeom>
              <a:solidFill>
                <a:srgbClr val="83A09F"/>
              </a:solidFill>
              <a:ln>
                <a:solidFill>
                  <a:srgbClr val="F9F9F9"/>
                </a:solidFill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400" b="0" i="0" u="none" strike="noStrike" kern="0" cap="none" spc="0" normalizeH="0" baseline="0" noProof="0" dirty="0"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rPr>
                  <a:t>`````</a:t>
                </a:r>
                <a:endParaRPr kumimoji="0" sz="400" b="0" i="0" u="none" strike="noStrike" kern="0" cap="none" spc="0" normalizeH="0" baseline="0" noProof="0" dirty="0"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3" name="Google Shape;173;p29"/>
              <p:cNvSpPr txBox="1"/>
              <p:nvPr/>
            </p:nvSpPr>
            <p:spPr>
              <a:xfrm>
                <a:off x="4447025" y="4606077"/>
                <a:ext cx="523598" cy="30793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375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400" b="0" i="0" u="none" strike="noStrike" kern="0" cap="none" spc="0" normalizeH="0" baseline="0" noProof="0" dirty="0">
                    <a:solidFill>
                      <a:srgbClr val="FFFFFF"/>
                    </a:solidFill>
                    <a:effectLst/>
                    <a:uLnTx/>
                    <a:uFillTx/>
                    <a:latin typeface="Poppins SemiBold"/>
                    <a:ea typeface="Poppins SemiBold"/>
                    <a:cs typeface="Poppins SemiBold"/>
                    <a:sym typeface="Poppins SemiBold"/>
                  </a:rPr>
                  <a:t>02</a:t>
                </a:r>
                <a:endParaRPr kumimoji="0" sz="400" b="0" i="0" u="none" strike="noStrike" kern="0" cap="none" spc="0" normalizeH="0" baseline="0" noProof="0" dirty="0"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8" name="Content Placeholder 2">
              <a:extLst>
                <a:ext uri="{FF2B5EF4-FFF2-40B4-BE49-F238E27FC236}">
                  <a16:creationId xmlns:a16="http://schemas.microsoft.com/office/drawing/2014/main" id="{31B5D673-24BA-AE98-9242-47B7D30D7653}"/>
                </a:ext>
              </a:extLst>
            </p:cNvPr>
            <p:cNvSpPr txBox="1">
              <a:spLocks/>
            </p:cNvSpPr>
            <p:nvPr/>
          </p:nvSpPr>
          <p:spPr>
            <a:xfrm>
              <a:off x="3711018" y="3951274"/>
              <a:ext cx="2149826" cy="122972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228600" indent="-4572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buFont typeface="Wingdings" panose="05000000000000000000" pitchFamily="2" charset="2"/>
                <a:buChar char="ü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4572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buFont typeface="Wingdings" panose="05000000000000000000" pitchFamily="2" charset="2"/>
                <a:buChar char="ü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4572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buFont typeface="Wingdings" panose="05000000000000000000" pitchFamily="2" charset="2"/>
                <a:buChar char="ü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4572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buFont typeface="Wingdings" panose="05000000000000000000" pitchFamily="2" charset="2"/>
                <a:buChar char="ü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4572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buFont typeface="Wingdings" panose="05000000000000000000" pitchFamily="2" charset="2"/>
                <a:buChar char="ü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endParaRPr kumimoji="0" lang="en-CA" sz="1200" b="0" i="0" u="none" strike="noStrike" kern="1200" cap="none" spc="0" normalizeH="0" baseline="0" noProof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Barlow" panose="00000500000000000000" pitchFamily="2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endParaRPr kumimoji="0" lang="en-CA" sz="1200" b="0" i="0" u="none" strike="noStrike" kern="1200" cap="none" spc="0" normalizeH="0" baseline="0" noProof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Barlow" panose="00000500000000000000" pitchFamily="2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endParaRPr kumimoji="0" lang="en-CA" sz="1200" b="0" i="0" u="none" strike="noStrike" kern="1200" cap="none" spc="0" normalizeH="0" baseline="0" noProof="0" dirty="0">
                <a:solidFill>
                  <a:srgbClr val="176594"/>
                </a:solidFill>
                <a:effectLst/>
                <a:uLnTx/>
                <a:uFillTx/>
                <a:latin typeface="Barlow" panose="00000500000000000000" pitchFamily="2" charset="0"/>
                <a:ea typeface="+mn-ea"/>
                <a:cs typeface="+mn-cs"/>
              </a:endParaRP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ECF0852-1082-8C5A-5C96-A4734ABE10B3}"/>
                </a:ext>
              </a:extLst>
            </p:cNvPr>
            <p:cNvCxnSpPr>
              <a:cxnSpLocks/>
            </p:cNvCxnSpPr>
            <p:nvPr/>
          </p:nvCxnSpPr>
          <p:spPr>
            <a:xfrm>
              <a:off x="1371231" y="5548941"/>
              <a:ext cx="1817944" cy="0"/>
            </a:xfrm>
            <a:prstGeom prst="line">
              <a:avLst/>
            </a:prstGeom>
            <a:ln>
              <a:solidFill>
                <a:srgbClr val="83A09F">
                  <a:alpha val="53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2" name="Picture Placeholder 13">
            <a:extLst>
              <a:ext uri="{FF2B5EF4-FFF2-40B4-BE49-F238E27FC236}">
                <a16:creationId xmlns:a16="http://schemas.microsoft.com/office/drawing/2014/main" id="{0FCE0439-4827-64ED-A0C7-3B8ADEAE1E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0"/>
          <a:stretch>
            <a:fillRect/>
          </a:stretch>
        </p:blipFill>
        <p:spPr>
          <a:xfrm>
            <a:off x="4267929" y="1752053"/>
            <a:ext cx="1745807" cy="1745807"/>
          </a:xfrm>
          <a:custGeom>
            <a:avLst/>
            <a:gdLst>
              <a:gd name="connsiteX0" fmla="*/ 205367 w 1232176"/>
              <a:gd name="connsiteY0" fmla="*/ 0 h 1232176"/>
              <a:gd name="connsiteX1" fmla="*/ 1026809 w 1232176"/>
              <a:gd name="connsiteY1" fmla="*/ 0 h 1232176"/>
              <a:gd name="connsiteX2" fmla="*/ 1232176 w 1232176"/>
              <a:gd name="connsiteY2" fmla="*/ 205367 h 1232176"/>
              <a:gd name="connsiteX3" fmla="*/ 1232176 w 1232176"/>
              <a:gd name="connsiteY3" fmla="*/ 1026809 h 1232176"/>
              <a:gd name="connsiteX4" fmla="*/ 1026809 w 1232176"/>
              <a:gd name="connsiteY4" fmla="*/ 1232176 h 1232176"/>
              <a:gd name="connsiteX5" fmla="*/ 205367 w 1232176"/>
              <a:gd name="connsiteY5" fmla="*/ 1232176 h 1232176"/>
              <a:gd name="connsiteX6" fmla="*/ 0 w 1232176"/>
              <a:gd name="connsiteY6" fmla="*/ 1026809 h 1232176"/>
              <a:gd name="connsiteX7" fmla="*/ 0 w 1232176"/>
              <a:gd name="connsiteY7" fmla="*/ 205367 h 1232176"/>
              <a:gd name="connsiteX8" fmla="*/ 205367 w 1232176"/>
              <a:gd name="connsiteY8" fmla="*/ 0 h 1232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32176" h="1232176">
                <a:moveTo>
                  <a:pt x="205367" y="0"/>
                </a:moveTo>
                <a:lnTo>
                  <a:pt x="1026809" y="0"/>
                </a:lnTo>
                <a:cubicBezTo>
                  <a:pt x="1140230" y="0"/>
                  <a:pt x="1232176" y="91946"/>
                  <a:pt x="1232176" y="205367"/>
                </a:cubicBezTo>
                <a:lnTo>
                  <a:pt x="1232176" y="1026809"/>
                </a:lnTo>
                <a:cubicBezTo>
                  <a:pt x="1232176" y="1140230"/>
                  <a:pt x="1140230" y="1232176"/>
                  <a:pt x="1026809" y="1232176"/>
                </a:cubicBezTo>
                <a:lnTo>
                  <a:pt x="205367" y="1232176"/>
                </a:lnTo>
                <a:cubicBezTo>
                  <a:pt x="91946" y="1232176"/>
                  <a:pt x="0" y="1140230"/>
                  <a:pt x="0" y="1026809"/>
                </a:cubicBezTo>
                <a:lnTo>
                  <a:pt x="0" y="205367"/>
                </a:lnTo>
                <a:cubicBezTo>
                  <a:pt x="0" y="91946"/>
                  <a:pt x="91946" y="0"/>
                  <a:pt x="205367" y="0"/>
                </a:cubicBezTo>
                <a:close/>
              </a:path>
            </a:pathLst>
          </a:custGeom>
          <a:solidFill>
            <a:schemeClr val="bg1">
              <a:lumMod val="95000"/>
              <a:alpha val="50000"/>
            </a:schemeClr>
          </a:solidFill>
          <a:ln w="63500" cap="flat" cmpd="sng" algn="ctr">
            <a:solidFill>
              <a:srgbClr val="F9F9F9"/>
            </a:solidFill>
            <a:prstDash val="solid"/>
            <a:miter lim="800000"/>
          </a:ln>
          <a:effectLst>
            <a:outerShdw blurRad="393700" dist="38100" dir="18900000" algn="bl" rotWithShape="0">
              <a:schemeClr val="tx1">
                <a:alpha val="40000"/>
              </a:schemeClr>
            </a:outerShdw>
          </a:effectLst>
        </p:spPr>
      </p:pic>
      <p:pic>
        <p:nvPicPr>
          <p:cNvPr id="163" name="Picture Placeholder 15">
            <a:extLst>
              <a:ext uri="{FF2B5EF4-FFF2-40B4-BE49-F238E27FC236}">
                <a16:creationId xmlns:a16="http://schemas.microsoft.com/office/drawing/2014/main" id="{D2A24E33-4766-DE27-B1BA-F4E435B62B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6" b="30227"/>
          <a:stretch>
            <a:fillRect/>
          </a:stretch>
        </p:blipFill>
        <p:spPr>
          <a:xfrm>
            <a:off x="6449648" y="1746925"/>
            <a:ext cx="1745807" cy="1745807"/>
          </a:xfrm>
          <a:custGeom>
            <a:avLst/>
            <a:gdLst>
              <a:gd name="connsiteX0" fmla="*/ 205367 w 1232176"/>
              <a:gd name="connsiteY0" fmla="*/ 0 h 1232176"/>
              <a:gd name="connsiteX1" fmla="*/ 1026809 w 1232176"/>
              <a:gd name="connsiteY1" fmla="*/ 0 h 1232176"/>
              <a:gd name="connsiteX2" fmla="*/ 1232176 w 1232176"/>
              <a:gd name="connsiteY2" fmla="*/ 205367 h 1232176"/>
              <a:gd name="connsiteX3" fmla="*/ 1232176 w 1232176"/>
              <a:gd name="connsiteY3" fmla="*/ 1026809 h 1232176"/>
              <a:gd name="connsiteX4" fmla="*/ 1026809 w 1232176"/>
              <a:gd name="connsiteY4" fmla="*/ 1232176 h 1232176"/>
              <a:gd name="connsiteX5" fmla="*/ 205367 w 1232176"/>
              <a:gd name="connsiteY5" fmla="*/ 1232176 h 1232176"/>
              <a:gd name="connsiteX6" fmla="*/ 0 w 1232176"/>
              <a:gd name="connsiteY6" fmla="*/ 1026809 h 1232176"/>
              <a:gd name="connsiteX7" fmla="*/ 0 w 1232176"/>
              <a:gd name="connsiteY7" fmla="*/ 205367 h 1232176"/>
              <a:gd name="connsiteX8" fmla="*/ 205367 w 1232176"/>
              <a:gd name="connsiteY8" fmla="*/ 0 h 1232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32176" h="1232176">
                <a:moveTo>
                  <a:pt x="205367" y="0"/>
                </a:moveTo>
                <a:lnTo>
                  <a:pt x="1026809" y="0"/>
                </a:lnTo>
                <a:cubicBezTo>
                  <a:pt x="1140230" y="0"/>
                  <a:pt x="1232176" y="91946"/>
                  <a:pt x="1232176" y="205367"/>
                </a:cubicBezTo>
                <a:lnTo>
                  <a:pt x="1232176" y="1026809"/>
                </a:lnTo>
                <a:cubicBezTo>
                  <a:pt x="1232176" y="1140230"/>
                  <a:pt x="1140230" y="1232176"/>
                  <a:pt x="1026809" y="1232176"/>
                </a:cubicBezTo>
                <a:lnTo>
                  <a:pt x="205367" y="1232176"/>
                </a:lnTo>
                <a:cubicBezTo>
                  <a:pt x="91946" y="1232176"/>
                  <a:pt x="0" y="1140230"/>
                  <a:pt x="0" y="1026809"/>
                </a:cubicBezTo>
                <a:lnTo>
                  <a:pt x="0" y="205367"/>
                </a:lnTo>
                <a:cubicBezTo>
                  <a:pt x="0" y="91946"/>
                  <a:pt x="91946" y="0"/>
                  <a:pt x="205367" y="0"/>
                </a:cubicBezTo>
                <a:close/>
              </a:path>
            </a:pathLst>
          </a:custGeom>
          <a:solidFill>
            <a:schemeClr val="bg1">
              <a:lumMod val="95000"/>
              <a:alpha val="50000"/>
            </a:schemeClr>
          </a:solidFill>
          <a:ln w="63500" cap="flat" cmpd="sng" algn="ctr">
            <a:solidFill>
              <a:srgbClr val="F9F9F9"/>
            </a:solidFill>
            <a:prstDash val="solid"/>
            <a:miter lim="800000"/>
          </a:ln>
          <a:effectLst>
            <a:outerShdw blurRad="393700" dist="38100" dir="18900000" algn="bl" rotWithShape="0">
              <a:schemeClr val="tx1">
                <a:alpha val="40000"/>
              </a:scheme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A1E2628-2A12-5FC0-AE09-56C7FD341C09}"/>
              </a:ext>
            </a:extLst>
          </p:cNvPr>
          <p:cNvSpPr/>
          <p:nvPr/>
        </p:nvSpPr>
        <p:spPr>
          <a:xfrm>
            <a:off x="-34413" y="0"/>
            <a:ext cx="4164453" cy="6858000"/>
          </a:xfrm>
          <a:prstGeom prst="rect">
            <a:avLst/>
          </a:prstGeom>
          <a:solidFill>
            <a:srgbClr val="83A09F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A30EADC-2225-F415-39B6-BB004536F0F8}"/>
              </a:ext>
            </a:extLst>
          </p:cNvPr>
          <p:cNvGrpSpPr/>
          <p:nvPr/>
        </p:nvGrpSpPr>
        <p:grpSpPr>
          <a:xfrm>
            <a:off x="601979" y="1024586"/>
            <a:ext cx="2565213" cy="104137"/>
            <a:chOff x="3162300" y="3801533"/>
            <a:chExt cx="3585633" cy="110074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7C6BB13E-7777-3CBA-6E5D-8337D82A70A4}"/>
                </a:ext>
              </a:extLst>
            </p:cNvPr>
            <p:cNvSpPr/>
            <p:nvPr/>
          </p:nvSpPr>
          <p:spPr>
            <a:xfrm>
              <a:off x="3162300" y="3801540"/>
              <a:ext cx="3585633" cy="110067"/>
            </a:xfrm>
            <a:prstGeom prst="roundRect">
              <a:avLst>
                <a:gd name="adj" fmla="val 50000"/>
              </a:avLst>
            </a:prstGeom>
            <a:solidFill>
              <a:srgbClr val="B8C8C8">
                <a:alpha val="24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CE3CB7F2-D020-E32F-308C-B3038F5E34A8}"/>
                </a:ext>
              </a:extLst>
            </p:cNvPr>
            <p:cNvSpPr/>
            <p:nvPr/>
          </p:nvSpPr>
          <p:spPr>
            <a:xfrm>
              <a:off x="3162301" y="3801533"/>
              <a:ext cx="2361899" cy="110067"/>
            </a:xfrm>
            <a:prstGeom prst="roundRect">
              <a:avLst>
                <a:gd name="adj" fmla="val 50000"/>
              </a:avLst>
            </a:prstGeom>
            <a:solidFill>
              <a:srgbClr val="83A09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893764B9-9225-121F-F146-48F1688FCD16}"/>
              </a:ext>
            </a:extLst>
          </p:cNvPr>
          <p:cNvSpPr txBox="1"/>
          <p:nvPr/>
        </p:nvSpPr>
        <p:spPr>
          <a:xfrm>
            <a:off x="504339" y="271974"/>
            <a:ext cx="30597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chemeClr val="bg1"/>
                </a:solidFill>
                <a:latin typeface="Barlow SemiBold"/>
              </a:rPr>
              <a:t>Project Scope</a:t>
            </a:r>
            <a:endParaRPr kumimoji="0" lang="en-ID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arlow SemiBold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C0AC2F1-61D3-49BB-2F25-1C49A4286D6D}"/>
              </a:ext>
            </a:extLst>
          </p:cNvPr>
          <p:cNvSpPr txBox="1"/>
          <p:nvPr/>
        </p:nvSpPr>
        <p:spPr>
          <a:xfrm>
            <a:off x="504339" y="1001203"/>
            <a:ext cx="2799970" cy="5433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arlow" panose="00000500000000000000" pitchFamily="2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rlow" panose="00000500000000000000" pitchFamily="2" charset="0"/>
              </a:rPr>
              <a:t>Mobilization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rlow" panose="00000500000000000000" pitchFamily="2" charset="0"/>
              </a:rPr>
              <a:t>Scaffolding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rlow" panose="00000500000000000000" pitchFamily="2" charset="0"/>
              </a:rPr>
              <a:t>Demolition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rlow" panose="00000500000000000000" pitchFamily="2" charset="0"/>
              </a:rPr>
              <a:t>Rot Repair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rlow" panose="00000500000000000000" pitchFamily="2" charset="0"/>
              </a:rPr>
              <a:t>Rough Carpentry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dirty="0">
                <a:solidFill>
                  <a:schemeClr val="bg1"/>
                </a:solidFill>
                <a:latin typeface="Barlow" panose="00000500000000000000" pitchFamily="2" charset="0"/>
              </a:rPr>
              <a:t>Vinyl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rlow" panose="00000500000000000000" pitchFamily="2" charset="0"/>
              </a:rPr>
              <a:t>Membrane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rlow" panose="00000500000000000000" pitchFamily="2" charset="0"/>
              </a:rPr>
              <a:t>Window and Door delivery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rlow" panose="00000500000000000000" pitchFamily="2" charset="0"/>
              </a:rPr>
              <a:t>Window and Door Installation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dirty="0">
                <a:solidFill>
                  <a:schemeClr val="bg1"/>
                </a:solidFill>
                <a:latin typeface="Barlow" panose="00000500000000000000" pitchFamily="2" charset="0"/>
              </a:rPr>
              <a:t>Mechanical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arlow" panose="00000500000000000000" pitchFamily="2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rlow" panose="00000500000000000000" pitchFamily="2" charset="0"/>
              </a:rPr>
              <a:t> Electrical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dirty="0">
                <a:solidFill>
                  <a:schemeClr val="bg1"/>
                </a:solidFill>
                <a:latin typeface="Barlow" panose="00000500000000000000" pitchFamily="2" charset="0"/>
              </a:rPr>
              <a:t>Wall cladding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arlow" panose="00000500000000000000" pitchFamily="2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rlow" panose="00000500000000000000" pitchFamily="2" charset="0"/>
              </a:rPr>
              <a:t>Flashing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dirty="0">
                <a:solidFill>
                  <a:schemeClr val="bg1"/>
                </a:solidFill>
                <a:latin typeface="Barlow" panose="00000500000000000000" pitchFamily="2" charset="0"/>
              </a:rPr>
              <a:t>Caulking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arlow" panose="00000500000000000000" pitchFamily="2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rlow" panose="00000500000000000000" pitchFamily="2" charset="0"/>
              </a:rPr>
              <a:t>Railing installation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rlow" panose="00000500000000000000" pitchFamily="2" charset="0"/>
              </a:rPr>
              <a:t>Interior Upgrades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dirty="0">
                <a:solidFill>
                  <a:schemeClr val="bg1"/>
                </a:solidFill>
                <a:latin typeface="Barlow" panose="00000500000000000000" pitchFamily="2" charset="0"/>
              </a:rPr>
              <a:t>Demobilization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arlow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5621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155ACA9F-83C8-E0BC-377D-473DE08EFAA7}"/>
              </a:ext>
            </a:extLst>
          </p:cNvPr>
          <p:cNvGrpSpPr/>
          <p:nvPr/>
        </p:nvGrpSpPr>
        <p:grpSpPr>
          <a:xfrm>
            <a:off x="-2636464" y="-2669518"/>
            <a:ext cx="6539549" cy="6539549"/>
            <a:chOff x="-2636464" y="-2669518"/>
            <a:chExt cx="6539549" cy="6539549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05610045-7750-6058-225D-B771AC102DB8}"/>
                </a:ext>
              </a:extLst>
            </p:cNvPr>
            <p:cNvSpPr/>
            <p:nvPr/>
          </p:nvSpPr>
          <p:spPr>
            <a:xfrm>
              <a:off x="-2636464" y="-2669518"/>
              <a:ext cx="6539549" cy="6539549"/>
            </a:xfrm>
            <a:prstGeom prst="ellipse">
              <a:avLst/>
            </a:prstGeom>
            <a:solidFill>
              <a:srgbClr val="B8C8C8">
                <a:alpha val="5000"/>
              </a:srgbClr>
            </a:solidFill>
            <a:ln w="12700">
              <a:solidFill>
                <a:srgbClr val="B8C8C8">
                  <a:alpha val="5200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1F007F47-E457-BA8D-AA9A-145F1F8F0D9B}"/>
                </a:ext>
              </a:extLst>
            </p:cNvPr>
            <p:cNvGrpSpPr/>
            <p:nvPr/>
          </p:nvGrpSpPr>
          <p:grpSpPr>
            <a:xfrm>
              <a:off x="-1500024" y="-1533077"/>
              <a:ext cx="4266670" cy="4266668"/>
              <a:chOff x="-2636464" y="-2669518"/>
              <a:chExt cx="6539549" cy="6539549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4BA84DEF-47C5-E9EF-B006-BA24C5DBC841}"/>
                  </a:ext>
                </a:extLst>
              </p:cNvPr>
              <p:cNvSpPr/>
              <p:nvPr/>
            </p:nvSpPr>
            <p:spPr>
              <a:xfrm>
                <a:off x="-1165407" y="-1203960"/>
                <a:ext cx="3608434" cy="3608432"/>
              </a:xfrm>
              <a:prstGeom prst="ellipse">
                <a:avLst/>
              </a:prstGeom>
              <a:solidFill>
                <a:srgbClr val="B8C8C8">
                  <a:alpha val="5000"/>
                </a:srgbClr>
              </a:solidFill>
              <a:ln w="12700">
                <a:solidFill>
                  <a:srgbClr val="275A82">
                    <a:alpha val="10000"/>
                  </a:srgb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E3EA09FE-F97F-AA4F-6AAF-8B074A8F9688}"/>
                  </a:ext>
                </a:extLst>
              </p:cNvPr>
              <p:cNvSpPr/>
              <p:nvPr/>
            </p:nvSpPr>
            <p:spPr>
              <a:xfrm>
                <a:off x="-1948147" y="-1981200"/>
                <a:ext cx="5162914" cy="5162912"/>
              </a:xfrm>
              <a:prstGeom prst="ellipse">
                <a:avLst/>
              </a:prstGeom>
              <a:solidFill>
                <a:srgbClr val="B8C8C8">
                  <a:alpha val="5000"/>
                </a:srgbClr>
              </a:solidFill>
              <a:ln w="12700">
                <a:solidFill>
                  <a:srgbClr val="275A82">
                    <a:alpha val="10000"/>
                  </a:srgb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05610045-7750-6058-225D-B771AC102DB8}"/>
                  </a:ext>
                </a:extLst>
              </p:cNvPr>
              <p:cNvSpPr/>
              <p:nvPr/>
            </p:nvSpPr>
            <p:spPr>
              <a:xfrm>
                <a:off x="-2636464" y="-2669518"/>
                <a:ext cx="6539549" cy="6539549"/>
              </a:xfrm>
              <a:prstGeom prst="ellipse">
                <a:avLst/>
              </a:prstGeom>
              <a:solidFill>
                <a:srgbClr val="B8C8C8">
                  <a:alpha val="5000"/>
                </a:srgbClr>
              </a:solidFill>
              <a:ln w="12700">
                <a:solidFill>
                  <a:srgbClr val="275A82">
                    <a:alpha val="10000"/>
                  </a:srgb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pic>
          <p:nvPicPr>
            <p:cNvPr id="76" name="Picture 75" descr="A logo with buildings and mountains&#10;&#10;Description automatically generated">
              <a:extLst>
                <a:ext uri="{FF2B5EF4-FFF2-40B4-BE49-F238E27FC236}">
                  <a16:creationId xmlns:a16="http://schemas.microsoft.com/office/drawing/2014/main" id="{E55448A2-EAB8-A2EB-3DC5-E401ADCA9A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808" y="469515"/>
              <a:ext cx="883517" cy="453908"/>
            </a:xfrm>
            <a:prstGeom prst="roundRect">
              <a:avLst>
                <a:gd name="adj" fmla="val 50000"/>
              </a:avLst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344CD4A-B9AA-2A93-CB30-67FF39FE3EE7}"/>
              </a:ext>
            </a:extLst>
          </p:cNvPr>
          <p:cNvGrpSpPr/>
          <p:nvPr/>
        </p:nvGrpSpPr>
        <p:grpSpPr>
          <a:xfrm>
            <a:off x="1038224" y="1150979"/>
            <a:ext cx="10448925" cy="5665662"/>
            <a:chOff x="2601721" y="1295399"/>
            <a:chExt cx="6359399" cy="5207171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829DA847-C0B4-E343-18A0-28257E9867D5}"/>
                </a:ext>
              </a:extLst>
            </p:cNvPr>
            <p:cNvSpPr/>
            <p:nvPr/>
          </p:nvSpPr>
          <p:spPr>
            <a:xfrm>
              <a:off x="2601721" y="1295399"/>
              <a:ext cx="6359399" cy="5207171"/>
            </a:xfrm>
            <a:prstGeom prst="roundRect">
              <a:avLst>
                <a:gd name="adj" fmla="val 4317"/>
              </a:avLst>
            </a:prstGeom>
            <a:solidFill>
              <a:schemeClr val="accent4">
                <a:lumMod val="50000"/>
              </a:schemeClr>
            </a:solidFill>
            <a:ln w="12700">
              <a:solidFill>
                <a:schemeClr val="bg1">
                  <a:lumMod val="65000"/>
                  <a:alpha val="53000"/>
                </a:schemeClr>
              </a:solidFill>
            </a:ln>
            <a:effectLst>
              <a:outerShdw blurRad="787400" dist="228600" dir="5400000" algn="t" rotWithShape="0">
                <a:schemeClr val="bg1">
                  <a:lumMod val="50000"/>
                  <a:alpha val="7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81C66440-C464-A583-42C5-AC98D2C6E045}"/>
                </a:ext>
              </a:extLst>
            </p:cNvPr>
            <p:cNvSpPr/>
            <p:nvPr/>
          </p:nvSpPr>
          <p:spPr>
            <a:xfrm>
              <a:off x="3073900" y="1442719"/>
              <a:ext cx="2001817" cy="5059850"/>
            </a:xfrm>
            <a:prstGeom prst="roundRect">
              <a:avLst>
                <a:gd name="adj" fmla="val 4773"/>
              </a:avLst>
            </a:prstGeom>
            <a:solidFill>
              <a:srgbClr val="83A09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B325E83D-E58F-3C15-60F5-47F99FBF684E}"/>
                </a:ext>
              </a:extLst>
            </p:cNvPr>
            <p:cNvSpPr/>
            <p:nvPr/>
          </p:nvSpPr>
          <p:spPr>
            <a:xfrm>
              <a:off x="5266381" y="1442720"/>
              <a:ext cx="1013885" cy="4966548"/>
            </a:xfrm>
            <a:prstGeom prst="roundRect">
              <a:avLst>
                <a:gd name="adj" fmla="val 4773"/>
              </a:avLst>
            </a:prstGeom>
            <a:solidFill>
              <a:srgbClr val="83A09F">
                <a:alpha val="7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6879A69F-1C5A-1033-76FA-4636E1BDE362}"/>
                </a:ext>
              </a:extLst>
            </p:cNvPr>
            <p:cNvSpPr/>
            <p:nvPr/>
          </p:nvSpPr>
          <p:spPr>
            <a:xfrm>
              <a:off x="7637778" y="1442720"/>
              <a:ext cx="1013885" cy="4966548"/>
            </a:xfrm>
            <a:prstGeom prst="roundRect">
              <a:avLst>
                <a:gd name="adj" fmla="val 4773"/>
              </a:avLst>
            </a:prstGeom>
            <a:solidFill>
              <a:srgbClr val="83A09F">
                <a:alpha val="7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9541CB76-06E1-4759-F640-0E8E321A1262}"/>
                </a:ext>
              </a:extLst>
            </p:cNvPr>
            <p:cNvSpPr/>
            <p:nvPr/>
          </p:nvSpPr>
          <p:spPr>
            <a:xfrm>
              <a:off x="6470931" y="1442719"/>
              <a:ext cx="1013885" cy="4966549"/>
            </a:xfrm>
            <a:prstGeom prst="roundRect">
              <a:avLst>
                <a:gd name="adj" fmla="val 4773"/>
              </a:avLst>
            </a:prstGeom>
            <a:solidFill>
              <a:srgbClr val="83A09F">
                <a:alpha val="7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49A8B53-EEA0-DC2F-393D-A9B6B52061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2831390"/>
              </p:ext>
            </p:extLst>
          </p:nvPr>
        </p:nvGraphicFramePr>
        <p:xfrm>
          <a:off x="2674374" y="1362033"/>
          <a:ext cx="8806819" cy="455995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74414">
                  <a:extLst>
                    <a:ext uri="{9D8B030D-6E8A-4147-A177-3AD203B41FA5}">
                      <a16:colId xmlns:a16="http://schemas.microsoft.com/office/drawing/2014/main" val="786636139"/>
                    </a:ext>
                  </a:extLst>
                </a:gridCol>
                <a:gridCol w="2567607">
                  <a:extLst>
                    <a:ext uri="{9D8B030D-6E8A-4147-A177-3AD203B41FA5}">
                      <a16:colId xmlns:a16="http://schemas.microsoft.com/office/drawing/2014/main" val="2821710707"/>
                    </a:ext>
                  </a:extLst>
                </a:gridCol>
                <a:gridCol w="1927509">
                  <a:extLst>
                    <a:ext uri="{9D8B030D-6E8A-4147-A177-3AD203B41FA5}">
                      <a16:colId xmlns:a16="http://schemas.microsoft.com/office/drawing/2014/main" val="1010756454"/>
                    </a:ext>
                  </a:extLst>
                </a:gridCol>
                <a:gridCol w="2237289">
                  <a:extLst>
                    <a:ext uri="{9D8B030D-6E8A-4147-A177-3AD203B41FA5}">
                      <a16:colId xmlns:a16="http://schemas.microsoft.com/office/drawing/2014/main" val="2621167362"/>
                    </a:ext>
                  </a:extLst>
                </a:gridCol>
              </a:tblGrid>
              <a:tr h="337875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Scope of work 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Balow"/>
                      </a:endParaRP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Not Started </a:t>
                      </a:r>
                      <a:endParaRPr lang="en-US" sz="1400" b="1" dirty="0">
                        <a:latin typeface="Balow"/>
                      </a:endParaRP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On Going </a:t>
                      </a:r>
                      <a:endParaRPr lang="en-US" sz="1400" b="1" dirty="0">
                        <a:latin typeface="Balow"/>
                      </a:endParaRP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Completed</a:t>
                      </a:r>
                      <a:endParaRPr lang="en-US" sz="1400" b="1" dirty="0">
                        <a:latin typeface="Balow"/>
                      </a:endParaRPr>
                    </a:p>
                  </a:txBody>
                  <a:tcPr marL="45580" marR="45580" marT="22801" marB="22801"/>
                </a:tc>
                <a:extLst>
                  <a:ext uri="{0D108BD9-81ED-4DB2-BD59-A6C34878D82A}">
                    <a16:rowId xmlns:a16="http://schemas.microsoft.com/office/drawing/2014/main" val="56061132"/>
                  </a:ext>
                </a:extLst>
              </a:tr>
              <a:tr h="222848">
                <a:tc>
                  <a:txBody>
                    <a:bodyPr/>
                    <a:lstStyle/>
                    <a:p>
                      <a:pPr algn="l"/>
                      <a:r>
                        <a:rPr lang="en-US" sz="1000" b="0" dirty="0">
                          <a:solidFill>
                            <a:schemeClr val="bg1"/>
                          </a:solidFill>
                          <a:latin typeface="+mj-lt"/>
                        </a:rPr>
                        <a:t>Mobilization</a:t>
                      </a: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endParaRPr lang="en-US" sz="1050" b="0" dirty="0">
                        <a:latin typeface="+mj-lt"/>
                      </a:endParaRP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0" dirty="0">
                          <a:latin typeface="+mj-lt"/>
                        </a:rPr>
                        <a:t>    </a:t>
                      </a: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0">
                          <a:latin typeface="+mj-lt"/>
                        </a:rPr>
                        <a:t>X</a:t>
                      </a:r>
                      <a:endParaRPr lang="en-US" sz="1050" b="0" dirty="0">
                        <a:latin typeface="+mj-lt"/>
                      </a:endParaRPr>
                    </a:p>
                  </a:txBody>
                  <a:tcPr marL="45580" marR="45580" marT="22801" marB="22801"/>
                </a:tc>
                <a:extLst>
                  <a:ext uri="{0D108BD9-81ED-4DB2-BD59-A6C34878D82A}">
                    <a16:rowId xmlns:a16="http://schemas.microsoft.com/office/drawing/2014/main" val="2505794701"/>
                  </a:ext>
                </a:extLst>
              </a:tr>
              <a:tr h="222848">
                <a:tc>
                  <a:txBody>
                    <a:bodyPr/>
                    <a:lstStyle/>
                    <a:p>
                      <a:pPr algn="l"/>
                      <a:r>
                        <a:rPr lang="en-US" sz="1000" b="0" dirty="0">
                          <a:solidFill>
                            <a:schemeClr val="bg1"/>
                          </a:solidFill>
                          <a:latin typeface="+mj-lt"/>
                        </a:rPr>
                        <a:t>Scaffolding</a:t>
                      </a: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endParaRPr lang="en-US" sz="1050" b="0" dirty="0">
                        <a:latin typeface="+mj-lt"/>
                      </a:endParaRP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05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Arial"/>
                        </a:rPr>
                        <a:t>X</a:t>
                      </a:r>
                      <a:endParaRPr lang="en-US" sz="1050" b="0" i="0" u="none" strike="noStrike" cap="none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  <a:p>
                      <a:pPr algn="ctr"/>
                      <a:endParaRPr lang="en-US" sz="1050" b="0" dirty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endParaRPr lang="en-US" sz="1050" b="0" dirty="0">
                        <a:latin typeface="+mj-lt"/>
                      </a:endParaRPr>
                    </a:p>
                  </a:txBody>
                  <a:tcPr marL="45580" marR="45580" marT="22801" marB="22801"/>
                </a:tc>
                <a:extLst>
                  <a:ext uri="{0D108BD9-81ED-4DB2-BD59-A6C34878D82A}">
                    <a16:rowId xmlns:a16="http://schemas.microsoft.com/office/drawing/2014/main" val="2787586806"/>
                  </a:ext>
                </a:extLst>
              </a:tr>
              <a:tr h="222848">
                <a:tc>
                  <a:txBody>
                    <a:bodyPr/>
                    <a:lstStyle/>
                    <a:p>
                      <a:pPr algn="l"/>
                      <a:r>
                        <a:rPr lang="en-US" sz="1000" b="0" dirty="0">
                          <a:solidFill>
                            <a:schemeClr val="bg1"/>
                          </a:solidFill>
                          <a:latin typeface="+mj-lt"/>
                        </a:rPr>
                        <a:t>Demolition</a:t>
                      </a: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05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sym typeface="Arial"/>
                        </a:rPr>
                        <a:t>X</a:t>
                      </a:r>
                      <a:endParaRPr lang="en-US" sz="1050" b="0" dirty="0">
                        <a:latin typeface="+mj-lt"/>
                      </a:endParaRP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endParaRPr lang="en-US" sz="1050" b="0" dirty="0">
                        <a:latin typeface="+mj-lt"/>
                      </a:endParaRP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endParaRPr lang="en-US" sz="1050" b="0" dirty="0">
                        <a:latin typeface="+mj-lt"/>
                      </a:endParaRPr>
                    </a:p>
                  </a:txBody>
                  <a:tcPr marL="45580" marR="45580" marT="22801" marB="22801"/>
                </a:tc>
                <a:extLst>
                  <a:ext uri="{0D108BD9-81ED-4DB2-BD59-A6C34878D82A}">
                    <a16:rowId xmlns:a16="http://schemas.microsoft.com/office/drawing/2014/main" val="1878133018"/>
                  </a:ext>
                </a:extLst>
              </a:tr>
              <a:tr h="222848">
                <a:tc>
                  <a:txBody>
                    <a:bodyPr/>
                    <a:lstStyle/>
                    <a:p>
                      <a:pPr algn="l"/>
                      <a:r>
                        <a:rPr lang="en-US" sz="1000" b="0" dirty="0">
                          <a:solidFill>
                            <a:schemeClr val="bg1"/>
                          </a:solidFill>
                          <a:latin typeface="+mj-lt"/>
                        </a:rPr>
                        <a:t>Rot Repair</a:t>
                      </a: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05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sym typeface="Arial"/>
                        </a:rPr>
                        <a:t>X</a:t>
                      </a:r>
                      <a:endParaRPr lang="en-US" sz="1050" b="0" dirty="0">
                        <a:latin typeface="+mj-lt"/>
                      </a:endParaRP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endParaRPr lang="en-US" sz="1050" b="0" dirty="0">
                        <a:latin typeface="+mj-lt"/>
                      </a:endParaRP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endParaRPr lang="en-US" sz="1050" b="0" dirty="0">
                        <a:latin typeface="+mj-lt"/>
                      </a:endParaRPr>
                    </a:p>
                  </a:txBody>
                  <a:tcPr marL="45580" marR="45580" marT="22801" marB="22801"/>
                </a:tc>
                <a:extLst>
                  <a:ext uri="{0D108BD9-81ED-4DB2-BD59-A6C34878D82A}">
                    <a16:rowId xmlns:a16="http://schemas.microsoft.com/office/drawing/2014/main" val="3048310732"/>
                  </a:ext>
                </a:extLst>
              </a:tr>
              <a:tr h="386161">
                <a:tc>
                  <a:txBody>
                    <a:bodyPr/>
                    <a:lstStyle/>
                    <a:p>
                      <a:pPr algn="l"/>
                      <a:r>
                        <a:rPr lang="en-US" sz="1000" b="0" i="0" u="none" strike="noStrike" cap="none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Rough Carpentry</a:t>
                      </a: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05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sym typeface="Arial"/>
                        </a:rPr>
                        <a:t>X</a:t>
                      </a:r>
                      <a:endParaRPr lang="en-US" sz="1050" b="0" dirty="0">
                        <a:latin typeface="+mj-lt"/>
                      </a:endParaRP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endParaRPr lang="en-US" sz="1050" b="0" dirty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endParaRPr lang="en-US" sz="1050" b="0" dirty="0">
                        <a:latin typeface="+mj-lt"/>
                      </a:endParaRPr>
                    </a:p>
                  </a:txBody>
                  <a:tcPr marL="45580" marR="45580" marT="22801" marB="22801"/>
                </a:tc>
                <a:extLst>
                  <a:ext uri="{0D108BD9-81ED-4DB2-BD59-A6C34878D82A}">
                    <a16:rowId xmlns:a16="http://schemas.microsoft.com/office/drawing/2014/main" val="3517975474"/>
                  </a:ext>
                </a:extLst>
              </a:tr>
              <a:tr h="222848">
                <a:tc>
                  <a:txBody>
                    <a:bodyPr/>
                    <a:lstStyle/>
                    <a:p>
                      <a:pPr algn="l"/>
                      <a:r>
                        <a:rPr lang="en-US" sz="1000" b="0" dirty="0">
                          <a:solidFill>
                            <a:schemeClr val="bg1"/>
                          </a:solidFill>
                          <a:latin typeface="+mj-lt"/>
                        </a:rPr>
                        <a:t>Vinyl Membrane</a:t>
                      </a: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05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sym typeface="Arial"/>
                        </a:rPr>
                        <a:t>X</a:t>
                      </a:r>
                      <a:endParaRPr lang="en-US" sz="1050" b="0" dirty="0">
                        <a:latin typeface="+mj-lt"/>
                      </a:endParaRP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endParaRPr lang="en-US" sz="1050" b="0" dirty="0">
                        <a:latin typeface="+mj-lt"/>
                      </a:endParaRP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endParaRPr lang="en-US" sz="1050" b="0" dirty="0">
                        <a:latin typeface="+mj-lt"/>
                      </a:endParaRPr>
                    </a:p>
                  </a:txBody>
                  <a:tcPr marL="45580" marR="45580" marT="22801" marB="22801"/>
                </a:tc>
                <a:extLst>
                  <a:ext uri="{0D108BD9-81ED-4DB2-BD59-A6C34878D82A}">
                    <a16:rowId xmlns:a16="http://schemas.microsoft.com/office/drawing/2014/main" val="547119320"/>
                  </a:ext>
                </a:extLst>
              </a:tr>
              <a:tr h="222848">
                <a:tc>
                  <a:txBody>
                    <a:bodyPr/>
                    <a:lstStyle/>
                    <a:p>
                      <a:pPr algn="l"/>
                      <a:r>
                        <a:rPr lang="en-US" sz="1000" b="0" i="0" u="none" strike="noStrike" cap="none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Window &amp; Door Delivery</a:t>
                      </a: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05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sym typeface="Arial"/>
                        </a:rPr>
                        <a:t>X</a:t>
                      </a:r>
                      <a:endParaRPr lang="en-US" sz="1050" b="0" dirty="0">
                        <a:latin typeface="+mj-lt"/>
                      </a:endParaRP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endParaRPr lang="en-US" sz="1050" b="0" dirty="0">
                        <a:latin typeface="+mj-lt"/>
                      </a:endParaRP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endParaRPr lang="en-US" sz="1050" b="0" dirty="0">
                        <a:latin typeface="+mj-lt"/>
                      </a:endParaRPr>
                    </a:p>
                  </a:txBody>
                  <a:tcPr marL="45580" marR="45580" marT="22801" marB="22801"/>
                </a:tc>
                <a:extLst>
                  <a:ext uri="{0D108BD9-81ED-4DB2-BD59-A6C34878D82A}">
                    <a16:rowId xmlns:a16="http://schemas.microsoft.com/office/drawing/2014/main" val="1360067402"/>
                  </a:ext>
                </a:extLst>
              </a:tr>
              <a:tr h="22284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0" i="0" u="none" strike="noStrike" cap="none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Window &amp; Door Installation</a:t>
                      </a:r>
                    </a:p>
                    <a:p>
                      <a:pPr algn="l"/>
                      <a:endParaRPr lang="en-US" sz="1000" b="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05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sym typeface="Arial"/>
                        </a:rPr>
                        <a:t>X</a:t>
                      </a:r>
                      <a:endParaRPr lang="en-US" sz="1050" b="0" dirty="0">
                        <a:latin typeface="+mj-lt"/>
                      </a:endParaRP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endParaRPr lang="en-US" sz="1050" b="0" dirty="0">
                        <a:latin typeface="+mj-lt"/>
                      </a:endParaRP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endParaRPr lang="en-US" sz="1050" b="0" dirty="0">
                        <a:latin typeface="+mj-lt"/>
                      </a:endParaRPr>
                    </a:p>
                  </a:txBody>
                  <a:tcPr marL="45580" marR="45580" marT="22801" marB="22801"/>
                </a:tc>
                <a:extLst>
                  <a:ext uri="{0D108BD9-81ED-4DB2-BD59-A6C34878D82A}">
                    <a16:rowId xmlns:a16="http://schemas.microsoft.com/office/drawing/2014/main" val="3541166505"/>
                  </a:ext>
                </a:extLst>
              </a:tr>
              <a:tr h="222848">
                <a:tc>
                  <a:txBody>
                    <a:bodyPr/>
                    <a:lstStyle/>
                    <a:p>
                      <a:pPr algn="l"/>
                      <a:r>
                        <a:rPr lang="en-US" sz="1000" b="0" dirty="0">
                          <a:solidFill>
                            <a:schemeClr val="bg1"/>
                          </a:solidFill>
                          <a:latin typeface="+mj-lt"/>
                        </a:rPr>
                        <a:t>Mechanical</a:t>
                      </a: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05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sym typeface="Arial"/>
                        </a:rPr>
                        <a:t>X</a:t>
                      </a:r>
                      <a:endParaRPr lang="en-US" sz="1050" b="0" dirty="0">
                        <a:latin typeface="+mj-lt"/>
                      </a:endParaRP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endParaRPr lang="en-US" sz="1050" b="0" dirty="0">
                        <a:latin typeface="+mj-lt"/>
                      </a:endParaRP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endParaRPr lang="en-US" sz="1050" b="0" dirty="0">
                        <a:latin typeface="+mj-lt"/>
                      </a:endParaRPr>
                    </a:p>
                  </a:txBody>
                  <a:tcPr marL="45580" marR="45580" marT="22801" marB="22801"/>
                </a:tc>
                <a:extLst>
                  <a:ext uri="{0D108BD9-81ED-4DB2-BD59-A6C34878D82A}">
                    <a16:rowId xmlns:a16="http://schemas.microsoft.com/office/drawing/2014/main" val="2335123426"/>
                  </a:ext>
                </a:extLst>
              </a:tr>
              <a:tr h="222848">
                <a:tc>
                  <a:txBody>
                    <a:bodyPr/>
                    <a:lstStyle/>
                    <a:p>
                      <a:pPr algn="l"/>
                      <a:r>
                        <a:rPr lang="en-US" sz="1000" b="0" dirty="0">
                          <a:solidFill>
                            <a:schemeClr val="bg1"/>
                          </a:solidFill>
                          <a:latin typeface="+mj-lt"/>
                        </a:rPr>
                        <a:t>Electrical</a:t>
                      </a: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05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sym typeface="Arial"/>
                        </a:rPr>
                        <a:t>X</a:t>
                      </a:r>
                      <a:endParaRPr lang="en-US" sz="1050" b="0" dirty="0">
                        <a:latin typeface="+mj-lt"/>
                      </a:endParaRP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endParaRPr lang="en-US" sz="1050" b="0" dirty="0">
                        <a:latin typeface="+mj-lt"/>
                      </a:endParaRP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endParaRPr lang="en-US" sz="1050" b="0" dirty="0">
                        <a:latin typeface="+mj-lt"/>
                      </a:endParaRPr>
                    </a:p>
                  </a:txBody>
                  <a:tcPr marL="45580" marR="45580" marT="22801" marB="22801"/>
                </a:tc>
                <a:extLst>
                  <a:ext uri="{0D108BD9-81ED-4DB2-BD59-A6C34878D82A}">
                    <a16:rowId xmlns:a16="http://schemas.microsoft.com/office/drawing/2014/main" val="2349778084"/>
                  </a:ext>
                </a:extLst>
              </a:tr>
              <a:tr h="222848">
                <a:tc>
                  <a:txBody>
                    <a:bodyPr/>
                    <a:lstStyle/>
                    <a:p>
                      <a:pPr algn="l"/>
                      <a:r>
                        <a:rPr lang="en-US" sz="1000" b="0" i="0" u="none" strike="noStrike" cap="none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Wall Cladding</a:t>
                      </a: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05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sym typeface="Arial"/>
                        </a:rPr>
                        <a:t>X</a:t>
                      </a:r>
                      <a:endParaRPr lang="en-US" sz="1050" b="0" dirty="0">
                        <a:latin typeface="+mj-lt"/>
                      </a:endParaRP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endParaRPr lang="en-US" sz="1050" b="0" dirty="0">
                        <a:latin typeface="+mj-lt"/>
                      </a:endParaRP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endParaRPr lang="en-US" sz="1050" b="0" dirty="0">
                        <a:latin typeface="+mj-lt"/>
                      </a:endParaRPr>
                    </a:p>
                  </a:txBody>
                  <a:tcPr marL="45580" marR="45580" marT="22801" marB="22801"/>
                </a:tc>
                <a:extLst>
                  <a:ext uri="{0D108BD9-81ED-4DB2-BD59-A6C34878D82A}">
                    <a16:rowId xmlns:a16="http://schemas.microsoft.com/office/drawing/2014/main" val="28773167"/>
                  </a:ext>
                </a:extLst>
              </a:tr>
              <a:tr h="222848">
                <a:tc>
                  <a:txBody>
                    <a:bodyPr/>
                    <a:lstStyle/>
                    <a:p>
                      <a:pPr algn="l"/>
                      <a:r>
                        <a:rPr lang="en-US" sz="1000" b="0" dirty="0">
                          <a:solidFill>
                            <a:schemeClr val="bg1"/>
                          </a:solidFill>
                          <a:latin typeface="+mj-lt"/>
                        </a:rPr>
                        <a:t>Flashing</a:t>
                      </a: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05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sym typeface="Arial"/>
                        </a:rPr>
                        <a:t>X</a:t>
                      </a:r>
                      <a:endParaRPr lang="en-US" sz="1050" b="0" dirty="0">
                        <a:latin typeface="+mj-lt"/>
                      </a:endParaRP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endParaRPr lang="en-US" sz="1050" b="0" dirty="0">
                        <a:latin typeface="+mj-lt"/>
                      </a:endParaRP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endParaRPr lang="en-US" sz="1050" b="0" dirty="0">
                        <a:latin typeface="+mj-lt"/>
                      </a:endParaRPr>
                    </a:p>
                  </a:txBody>
                  <a:tcPr marL="45580" marR="45580" marT="22801" marB="22801"/>
                </a:tc>
                <a:extLst>
                  <a:ext uri="{0D108BD9-81ED-4DB2-BD59-A6C34878D82A}">
                    <a16:rowId xmlns:a16="http://schemas.microsoft.com/office/drawing/2014/main" val="1029629222"/>
                  </a:ext>
                </a:extLst>
              </a:tr>
              <a:tr h="222848">
                <a:tc>
                  <a:txBody>
                    <a:bodyPr/>
                    <a:lstStyle/>
                    <a:p>
                      <a:pPr algn="l"/>
                      <a:r>
                        <a:rPr lang="en-US" sz="1000" b="0" dirty="0">
                          <a:solidFill>
                            <a:schemeClr val="bg1"/>
                          </a:solidFill>
                          <a:latin typeface="+mj-lt"/>
                        </a:rPr>
                        <a:t>Caulking</a:t>
                      </a: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0" dirty="0">
                          <a:latin typeface="+mj-lt"/>
                        </a:rPr>
                        <a:t>X</a:t>
                      </a: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endParaRPr lang="en-US" sz="1050" b="0" dirty="0">
                        <a:latin typeface="+mj-lt"/>
                      </a:endParaRP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endParaRPr lang="en-US" sz="1050" b="0" dirty="0">
                        <a:latin typeface="+mj-lt"/>
                      </a:endParaRPr>
                    </a:p>
                  </a:txBody>
                  <a:tcPr marL="45580" marR="45580" marT="22801" marB="22801"/>
                </a:tc>
                <a:extLst>
                  <a:ext uri="{0D108BD9-81ED-4DB2-BD59-A6C34878D82A}">
                    <a16:rowId xmlns:a16="http://schemas.microsoft.com/office/drawing/2014/main" val="2690411884"/>
                  </a:ext>
                </a:extLst>
              </a:tr>
              <a:tr h="222848">
                <a:tc>
                  <a:txBody>
                    <a:bodyPr/>
                    <a:lstStyle/>
                    <a:p>
                      <a:pPr algn="l"/>
                      <a:r>
                        <a:rPr lang="en-US" sz="1000" b="0" dirty="0">
                          <a:solidFill>
                            <a:schemeClr val="bg1"/>
                          </a:solidFill>
                          <a:latin typeface="+mj-lt"/>
                        </a:rPr>
                        <a:t>Railing Installation</a:t>
                      </a: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0" dirty="0">
                          <a:latin typeface="+mj-lt"/>
                        </a:rPr>
                        <a:t>X</a:t>
                      </a: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endParaRPr lang="en-US" sz="1050" b="0" dirty="0">
                        <a:latin typeface="+mj-lt"/>
                      </a:endParaRP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endParaRPr lang="en-US" sz="1050" b="0" dirty="0">
                        <a:latin typeface="+mj-lt"/>
                      </a:endParaRPr>
                    </a:p>
                  </a:txBody>
                  <a:tcPr marL="45580" marR="45580" marT="22801" marB="22801"/>
                </a:tc>
                <a:extLst>
                  <a:ext uri="{0D108BD9-81ED-4DB2-BD59-A6C34878D82A}">
                    <a16:rowId xmlns:a16="http://schemas.microsoft.com/office/drawing/2014/main" val="2064969903"/>
                  </a:ext>
                </a:extLst>
              </a:tr>
              <a:tr h="222848">
                <a:tc>
                  <a:txBody>
                    <a:bodyPr/>
                    <a:lstStyle/>
                    <a:p>
                      <a:pPr algn="l"/>
                      <a:r>
                        <a:rPr lang="en-US" sz="1000" b="0" dirty="0">
                          <a:solidFill>
                            <a:schemeClr val="bg1"/>
                          </a:solidFill>
                          <a:latin typeface="+mj-lt"/>
                        </a:rPr>
                        <a:t>Interior Upgrades</a:t>
                      </a: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0" dirty="0">
                          <a:latin typeface="+mj-lt"/>
                        </a:rPr>
                        <a:t>X</a:t>
                      </a: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endParaRPr lang="en-US" sz="1050" b="0" dirty="0">
                        <a:latin typeface="+mj-lt"/>
                      </a:endParaRP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endParaRPr lang="en-US" sz="1050" b="0" dirty="0">
                        <a:latin typeface="+mj-lt"/>
                      </a:endParaRPr>
                    </a:p>
                  </a:txBody>
                  <a:tcPr marL="45580" marR="45580" marT="22801" marB="22801"/>
                </a:tc>
                <a:extLst>
                  <a:ext uri="{0D108BD9-81ED-4DB2-BD59-A6C34878D82A}">
                    <a16:rowId xmlns:a16="http://schemas.microsoft.com/office/drawing/2014/main" val="2070505290"/>
                  </a:ext>
                </a:extLst>
              </a:tr>
              <a:tr h="222848">
                <a:tc>
                  <a:txBody>
                    <a:bodyPr/>
                    <a:lstStyle/>
                    <a:p>
                      <a:pPr algn="l"/>
                      <a:r>
                        <a:rPr lang="en-US" sz="1000" b="0" dirty="0">
                          <a:solidFill>
                            <a:schemeClr val="bg1"/>
                          </a:solidFill>
                          <a:latin typeface="Balow"/>
                        </a:rPr>
                        <a:t>Deficiencies </a:t>
                      </a: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0" dirty="0">
                          <a:latin typeface="Balow"/>
                        </a:rPr>
                        <a:t>X</a:t>
                      </a: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endParaRPr lang="en-US" sz="1050" b="0" dirty="0">
                        <a:latin typeface="Balow"/>
                      </a:endParaRP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endParaRPr lang="en-US" sz="1050" b="0" dirty="0">
                        <a:latin typeface="Balow"/>
                      </a:endParaRPr>
                    </a:p>
                  </a:txBody>
                  <a:tcPr marL="45580" marR="45580" marT="22801" marB="22801"/>
                </a:tc>
                <a:extLst>
                  <a:ext uri="{0D108BD9-81ED-4DB2-BD59-A6C34878D82A}">
                    <a16:rowId xmlns:a16="http://schemas.microsoft.com/office/drawing/2014/main" val="3416518029"/>
                  </a:ext>
                </a:extLst>
              </a:tr>
              <a:tr h="222848">
                <a:tc>
                  <a:txBody>
                    <a:bodyPr/>
                    <a:lstStyle/>
                    <a:p>
                      <a:pPr algn="l"/>
                      <a:r>
                        <a:rPr lang="en-US" sz="1000" b="0" dirty="0" err="1">
                          <a:solidFill>
                            <a:schemeClr val="bg1"/>
                          </a:solidFill>
                          <a:latin typeface="Balow"/>
                        </a:rPr>
                        <a:t>Demob</a:t>
                      </a:r>
                      <a:endParaRPr lang="en-US" sz="1000" b="0" dirty="0">
                        <a:solidFill>
                          <a:schemeClr val="bg1"/>
                        </a:solidFill>
                        <a:latin typeface="Balow"/>
                      </a:endParaRP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0" dirty="0">
                          <a:latin typeface="Balow"/>
                        </a:rPr>
                        <a:t>X</a:t>
                      </a: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endParaRPr lang="en-US" sz="1050" b="0" dirty="0">
                        <a:latin typeface="Balow"/>
                      </a:endParaRP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endParaRPr lang="en-US" sz="1050" b="0" dirty="0">
                        <a:latin typeface="Balow"/>
                      </a:endParaRPr>
                    </a:p>
                  </a:txBody>
                  <a:tcPr marL="45580" marR="45580" marT="22801" marB="22801"/>
                </a:tc>
                <a:extLst>
                  <a:ext uri="{0D108BD9-81ED-4DB2-BD59-A6C34878D82A}">
                    <a16:rowId xmlns:a16="http://schemas.microsoft.com/office/drawing/2014/main" val="1542223661"/>
                  </a:ext>
                </a:extLst>
              </a:tr>
            </a:tbl>
          </a:graphicData>
        </a:graphic>
      </p:graphicFrame>
      <p:sp>
        <p:nvSpPr>
          <p:cNvPr id="77" name="TextBox 76">
            <a:extLst>
              <a:ext uri="{FF2B5EF4-FFF2-40B4-BE49-F238E27FC236}">
                <a16:creationId xmlns:a16="http://schemas.microsoft.com/office/drawing/2014/main" id="{E19B21BE-AD3A-6FA5-D2F3-DB877E230069}"/>
              </a:ext>
            </a:extLst>
          </p:cNvPr>
          <p:cNvSpPr txBox="1"/>
          <p:nvPr/>
        </p:nvSpPr>
        <p:spPr>
          <a:xfrm>
            <a:off x="1767840" y="277092"/>
            <a:ext cx="8656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90000"/>
              </a:lnSpc>
              <a:defRPr/>
            </a:pPr>
            <a:r>
              <a:rPr lang="en-US" sz="4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Barlow" panose="00000500000000000000" pitchFamily="2" charset="0"/>
              </a:rPr>
              <a:t>Adanac</a:t>
            </a:r>
            <a: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arlow" panose="00000500000000000000" pitchFamily="2" charset="0"/>
              </a:rPr>
              <a:t> Housing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16F7AA-A833-FCE8-90F3-EC1F72ED91B9}"/>
              </a:ext>
            </a:extLst>
          </p:cNvPr>
          <p:cNvSpPr txBox="1"/>
          <p:nvPr/>
        </p:nvSpPr>
        <p:spPr>
          <a:xfrm>
            <a:off x="1767840" y="841541"/>
            <a:ext cx="8656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76594"/>
                </a:solidFill>
                <a:effectLst/>
                <a:uLnTx/>
                <a:uFillTx/>
                <a:latin typeface="Barlow" panose="00000500000000000000" pitchFamily="2" charset="0"/>
              </a:rPr>
              <a:t>Phase 1 Project Tasks </a:t>
            </a:r>
          </a:p>
        </p:txBody>
      </p:sp>
    </p:spTree>
    <p:extLst>
      <p:ext uri="{BB962C8B-B14F-4D97-AF65-F5344CB8AC3E}">
        <p14:creationId xmlns:p14="http://schemas.microsoft.com/office/powerpoint/2010/main" val="1155257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748B69-2AC0-29A0-704D-67B53F7A10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640A1A58-808E-4936-FE05-E0F5AB4EE9FD}"/>
              </a:ext>
            </a:extLst>
          </p:cNvPr>
          <p:cNvGrpSpPr/>
          <p:nvPr/>
        </p:nvGrpSpPr>
        <p:grpSpPr>
          <a:xfrm>
            <a:off x="-2636464" y="-2669518"/>
            <a:ext cx="6539549" cy="6539549"/>
            <a:chOff x="-2636464" y="-2669518"/>
            <a:chExt cx="6539549" cy="6539549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94852DDD-A5FC-9F3B-BE56-BC4CDD9FB572}"/>
                </a:ext>
              </a:extLst>
            </p:cNvPr>
            <p:cNvSpPr/>
            <p:nvPr/>
          </p:nvSpPr>
          <p:spPr>
            <a:xfrm>
              <a:off x="-2636464" y="-2669518"/>
              <a:ext cx="6539549" cy="6539549"/>
            </a:xfrm>
            <a:prstGeom prst="ellipse">
              <a:avLst/>
            </a:prstGeom>
            <a:solidFill>
              <a:srgbClr val="B8C8C8">
                <a:alpha val="5000"/>
              </a:srgbClr>
            </a:solidFill>
            <a:ln w="12700">
              <a:solidFill>
                <a:srgbClr val="B8C8C8">
                  <a:alpha val="5200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AF009C2D-4AB5-E6E5-318C-7FCB99FFD087}"/>
                </a:ext>
              </a:extLst>
            </p:cNvPr>
            <p:cNvGrpSpPr/>
            <p:nvPr/>
          </p:nvGrpSpPr>
          <p:grpSpPr>
            <a:xfrm>
              <a:off x="-1500024" y="-1533077"/>
              <a:ext cx="4266670" cy="4266668"/>
              <a:chOff x="-2636464" y="-2669518"/>
              <a:chExt cx="6539549" cy="6539549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F75B2B49-54AA-9C30-AE7E-629A4AAC896B}"/>
                  </a:ext>
                </a:extLst>
              </p:cNvPr>
              <p:cNvSpPr/>
              <p:nvPr/>
            </p:nvSpPr>
            <p:spPr>
              <a:xfrm>
                <a:off x="-1165407" y="-1203960"/>
                <a:ext cx="3608434" cy="3608432"/>
              </a:xfrm>
              <a:prstGeom prst="ellipse">
                <a:avLst/>
              </a:prstGeom>
              <a:solidFill>
                <a:srgbClr val="B8C8C8">
                  <a:alpha val="5000"/>
                </a:srgbClr>
              </a:solidFill>
              <a:ln w="12700">
                <a:solidFill>
                  <a:srgbClr val="275A82">
                    <a:alpha val="10000"/>
                  </a:srgb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17E9AC52-F2A2-2216-347E-6892887F1D79}"/>
                  </a:ext>
                </a:extLst>
              </p:cNvPr>
              <p:cNvSpPr/>
              <p:nvPr/>
            </p:nvSpPr>
            <p:spPr>
              <a:xfrm>
                <a:off x="-1948147" y="-1981200"/>
                <a:ext cx="5162914" cy="5162912"/>
              </a:xfrm>
              <a:prstGeom prst="ellipse">
                <a:avLst/>
              </a:prstGeom>
              <a:solidFill>
                <a:srgbClr val="B8C8C8">
                  <a:alpha val="5000"/>
                </a:srgbClr>
              </a:solidFill>
              <a:ln w="12700">
                <a:solidFill>
                  <a:srgbClr val="275A82">
                    <a:alpha val="10000"/>
                  </a:srgb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CDCCAF4A-B09B-8613-E1CD-ACEE680FE83B}"/>
                  </a:ext>
                </a:extLst>
              </p:cNvPr>
              <p:cNvSpPr/>
              <p:nvPr/>
            </p:nvSpPr>
            <p:spPr>
              <a:xfrm>
                <a:off x="-2636464" y="-2669518"/>
                <a:ext cx="6539549" cy="6539549"/>
              </a:xfrm>
              <a:prstGeom prst="ellipse">
                <a:avLst/>
              </a:prstGeom>
              <a:solidFill>
                <a:srgbClr val="B8C8C8">
                  <a:alpha val="5000"/>
                </a:srgbClr>
              </a:solidFill>
              <a:ln w="12700">
                <a:solidFill>
                  <a:srgbClr val="275A82">
                    <a:alpha val="10000"/>
                  </a:srgb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pic>
          <p:nvPicPr>
            <p:cNvPr id="76" name="Picture 75" descr="A logo with buildings and mountains&#10;&#10;Description automatically generated">
              <a:extLst>
                <a:ext uri="{FF2B5EF4-FFF2-40B4-BE49-F238E27FC236}">
                  <a16:creationId xmlns:a16="http://schemas.microsoft.com/office/drawing/2014/main" id="{5C5857FB-355E-1DA9-679A-457BEE1427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808" y="469515"/>
              <a:ext cx="883517" cy="453908"/>
            </a:xfrm>
            <a:prstGeom prst="roundRect">
              <a:avLst>
                <a:gd name="adj" fmla="val 50000"/>
              </a:avLst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82B9B8B3-9669-559E-3D46-FEA4EF70D7E8}"/>
              </a:ext>
            </a:extLst>
          </p:cNvPr>
          <p:cNvGrpSpPr/>
          <p:nvPr/>
        </p:nvGrpSpPr>
        <p:grpSpPr>
          <a:xfrm>
            <a:off x="1038224" y="1150979"/>
            <a:ext cx="10448925" cy="5665662"/>
            <a:chOff x="2601721" y="1295399"/>
            <a:chExt cx="6359399" cy="5207171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CB9E6C51-9299-FCE0-A010-6C11C1FFA5AB}"/>
                </a:ext>
              </a:extLst>
            </p:cNvPr>
            <p:cNvSpPr/>
            <p:nvPr/>
          </p:nvSpPr>
          <p:spPr>
            <a:xfrm>
              <a:off x="2601721" y="1295399"/>
              <a:ext cx="6359399" cy="5207171"/>
            </a:xfrm>
            <a:prstGeom prst="roundRect">
              <a:avLst>
                <a:gd name="adj" fmla="val 4317"/>
              </a:avLst>
            </a:prstGeom>
            <a:solidFill>
              <a:schemeClr val="accent4">
                <a:lumMod val="50000"/>
              </a:schemeClr>
            </a:solidFill>
            <a:ln w="12700">
              <a:solidFill>
                <a:schemeClr val="bg1">
                  <a:lumMod val="65000"/>
                  <a:alpha val="53000"/>
                </a:schemeClr>
              </a:solidFill>
            </a:ln>
            <a:effectLst>
              <a:outerShdw blurRad="787400" dist="228600" dir="5400000" algn="t" rotWithShape="0">
                <a:schemeClr val="bg1">
                  <a:lumMod val="50000"/>
                  <a:alpha val="7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5EE530F9-0C80-378C-519C-BED33CE069A9}"/>
                </a:ext>
              </a:extLst>
            </p:cNvPr>
            <p:cNvSpPr/>
            <p:nvPr/>
          </p:nvSpPr>
          <p:spPr>
            <a:xfrm>
              <a:off x="3073900" y="1442719"/>
              <a:ext cx="2001817" cy="5059850"/>
            </a:xfrm>
            <a:prstGeom prst="roundRect">
              <a:avLst>
                <a:gd name="adj" fmla="val 4773"/>
              </a:avLst>
            </a:prstGeom>
            <a:solidFill>
              <a:srgbClr val="83A09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005D27D1-FBCA-1B6B-FDEC-C7C304C3B552}"/>
                </a:ext>
              </a:extLst>
            </p:cNvPr>
            <p:cNvSpPr/>
            <p:nvPr/>
          </p:nvSpPr>
          <p:spPr>
            <a:xfrm>
              <a:off x="5266381" y="1442720"/>
              <a:ext cx="1013885" cy="4966548"/>
            </a:xfrm>
            <a:prstGeom prst="roundRect">
              <a:avLst>
                <a:gd name="adj" fmla="val 4773"/>
              </a:avLst>
            </a:prstGeom>
            <a:solidFill>
              <a:srgbClr val="83A09F">
                <a:alpha val="7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5EB1F17B-B4A9-15B0-22CD-7F3F3F41CF00}"/>
                </a:ext>
              </a:extLst>
            </p:cNvPr>
            <p:cNvSpPr/>
            <p:nvPr/>
          </p:nvSpPr>
          <p:spPr>
            <a:xfrm>
              <a:off x="7637778" y="1442720"/>
              <a:ext cx="1013885" cy="4966548"/>
            </a:xfrm>
            <a:prstGeom prst="roundRect">
              <a:avLst>
                <a:gd name="adj" fmla="val 4773"/>
              </a:avLst>
            </a:prstGeom>
            <a:solidFill>
              <a:srgbClr val="83A09F">
                <a:alpha val="7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F744E6BB-FA1C-34AB-059A-C1ED8EA4C857}"/>
                </a:ext>
              </a:extLst>
            </p:cNvPr>
            <p:cNvSpPr/>
            <p:nvPr/>
          </p:nvSpPr>
          <p:spPr>
            <a:xfrm>
              <a:off x="6470931" y="1442719"/>
              <a:ext cx="1013885" cy="4966549"/>
            </a:xfrm>
            <a:prstGeom prst="roundRect">
              <a:avLst>
                <a:gd name="adj" fmla="val 4773"/>
              </a:avLst>
            </a:prstGeom>
            <a:solidFill>
              <a:srgbClr val="83A09F">
                <a:alpha val="7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F01FAAB-F78C-6CF7-DBB0-FC26BEC2FFC3}"/>
              </a:ext>
            </a:extLst>
          </p:cNvPr>
          <p:cNvGraphicFramePr>
            <a:graphicFrameLocks noGrp="1"/>
          </p:cNvGraphicFramePr>
          <p:nvPr/>
        </p:nvGraphicFramePr>
        <p:xfrm>
          <a:off x="2674374" y="1362033"/>
          <a:ext cx="8806819" cy="441715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74414">
                  <a:extLst>
                    <a:ext uri="{9D8B030D-6E8A-4147-A177-3AD203B41FA5}">
                      <a16:colId xmlns:a16="http://schemas.microsoft.com/office/drawing/2014/main" val="786636139"/>
                    </a:ext>
                  </a:extLst>
                </a:gridCol>
                <a:gridCol w="2567607">
                  <a:extLst>
                    <a:ext uri="{9D8B030D-6E8A-4147-A177-3AD203B41FA5}">
                      <a16:colId xmlns:a16="http://schemas.microsoft.com/office/drawing/2014/main" val="2821710707"/>
                    </a:ext>
                  </a:extLst>
                </a:gridCol>
                <a:gridCol w="1927509">
                  <a:extLst>
                    <a:ext uri="{9D8B030D-6E8A-4147-A177-3AD203B41FA5}">
                      <a16:colId xmlns:a16="http://schemas.microsoft.com/office/drawing/2014/main" val="1010756454"/>
                    </a:ext>
                  </a:extLst>
                </a:gridCol>
                <a:gridCol w="2237289">
                  <a:extLst>
                    <a:ext uri="{9D8B030D-6E8A-4147-A177-3AD203B41FA5}">
                      <a16:colId xmlns:a16="http://schemas.microsoft.com/office/drawing/2014/main" val="2621167362"/>
                    </a:ext>
                  </a:extLst>
                </a:gridCol>
              </a:tblGrid>
              <a:tr h="337875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Scope of work 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Balow"/>
                      </a:endParaRP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Not Started </a:t>
                      </a:r>
                      <a:endParaRPr lang="en-US" sz="1400" b="1" dirty="0">
                        <a:latin typeface="Balow"/>
                      </a:endParaRP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On Going </a:t>
                      </a:r>
                      <a:endParaRPr lang="en-US" sz="1400" b="1" dirty="0">
                        <a:latin typeface="Balow"/>
                      </a:endParaRP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Completed</a:t>
                      </a:r>
                      <a:endParaRPr lang="en-US" sz="1400" b="1" dirty="0">
                        <a:latin typeface="Balow"/>
                      </a:endParaRPr>
                    </a:p>
                  </a:txBody>
                  <a:tcPr marL="45580" marR="45580" marT="22801" marB="22801"/>
                </a:tc>
                <a:extLst>
                  <a:ext uri="{0D108BD9-81ED-4DB2-BD59-A6C34878D82A}">
                    <a16:rowId xmlns:a16="http://schemas.microsoft.com/office/drawing/2014/main" val="56061132"/>
                  </a:ext>
                </a:extLst>
              </a:tr>
              <a:tr h="222848">
                <a:tc>
                  <a:txBody>
                    <a:bodyPr/>
                    <a:lstStyle/>
                    <a:p>
                      <a:pPr algn="l"/>
                      <a:r>
                        <a:rPr lang="en-US" sz="1000" b="0" dirty="0">
                          <a:solidFill>
                            <a:schemeClr val="bg1"/>
                          </a:solidFill>
                          <a:latin typeface="+mj-lt"/>
                        </a:rPr>
                        <a:t>Mobilization</a:t>
                      </a: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0" i="0" u="none" strike="noStrike" cap="none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X</a:t>
                      </a:r>
                      <a:endParaRPr lang="en-US" sz="1050" b="0" dirty="0">
                        <a:latin typeface="+mj-lt"/>
                      </a:endParaRP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0" dirty="0">
                          <a:latin typeface="+mj-lt"/>
                        </a:rPr>
                        <a:t>    </a:t>
                      </a: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endParaRPr lang="en-US" sz="1050" b="0" dirty="0">
                        <a:latin typeface="+mj-lt"/>
                      </a:endParaRPr>
                    </a:p>
                  </a:txBody>
                  <a:tcPr marL="45580" marR="45580" marT="22801" marB="22801"/>
                </a:tc>
                <a:extLst>
                  <a:ext uri="{0D108BD9-81ED-4DB2-BD59-A6C34878D82A}">
                    <a16:rowId xmlns:a16="http://schemas.microsoft.com/office/drawing/2014/main" val="2505794701"/>
                  </a:ext>
                </a:extLst>
              </a:tr>
              <a:tr h="222848">
                <a:tc>
                  <a:txBody>
                    <a:bodyPr/>
                    <a:lstStyle/>
                    <a:p>
                      <a:pPr algn="l"/>
                      <a:r>
                        <a:rPr lang="en-US" sz="1000" b="0" dirty="0">
                          <a:solidFill>
                            <a:schemeClr val="bg1"/>
                          </a:solidFill>
                          <a:latin typeface="+mj-lt"/>
                        </a:rPr>
                        <a:t>Scaffolding</a:t>
                      </a: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05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sym typeface="Arial"/>
                        </a:rPr>
                        <a:t>X</a:t>
                      </a:r>
                      <a:endParaRPr lang="en-US" sz="1050" b="0" dirty="0">
                        <a:latin typeface="+mj-lt"/>
                      </a:endParaRP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endParaRPr lang="en-US" sz="1050" b="0" dirty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endParaRPr lang="en-US" sz="1050" b="0" dirty="0">
                        <a:latin typeface="+mj-lt"/>
                      </a:endParaRPr>
                    </a:p>
                  </a:txBody>
                  <a:tcPr marL="45580" marR="45580" marT="22801" marB="22801"/>
                </a:tc>
                <a:extLst>
                  <a:ext uri="{0D108BD9-81ED-4DB2-BD59-A6C34878D82A}">
                    <a16:rowId xmlns:a16="http://schemas.microsoft.com/office/drawing/2014/main" val="2787586806"/>
                  </a:ext>
                </a:extLst>
              </a:tr>
              <a:tr h="222848">
                <a:tc>
                  <a:txBody>
                    <a:bodyPr/>
                    <a:lstStyle/>
                    <a:p>
                      <a:pPr algn="l"/>
                      <a:r>
                        <a:rPr lang="en-US" sz="1000" b="0" dirty="0">
                          <a:solidFill>
                            <a:schemeClr val="bg1"/>
                          </a:solidFill>
                          <a:latin typeface="+mj-lt"/>
                        </a:rPr>
                        <a:t>Demolition</a:t>
                      </a: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05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sym typeface="Arial"/>
                        </a:rPr>
                        <a:t>X</a:t>
                      </a:r>
                      <a:endParaRPr lang="en-US" sz="1050" b="0" dirty="0">
                        <a:latin typeface="+mj-lt"/>
                      </a:endParaRP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endParaRPr lang="en-US" sz="1050" b="0" dirty="0">
                        <a:latin typeface="+mj-lt"/>
                      </a:endParaRP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endParaRPr lang="en-US" sz="1050" b="0" dirty="0">
                        <a:latin typeface="+mj-lt"/>
                      </a:endParaRPr>
                    </a:p>
                  </a:txBody>
                  <a:tcPr marL="45580" marR="45580" marT="22801" marB="22801"/>
                </a:tc>
                <a:extLst>
                  <a:ext uri="{0D108BD9-81ED-4DB2-BD59-A6C34878D82A}">
                    <a16:rowId xmlns:a16="http://schemas.microsoft.com/office/drawing/2014/main" val="1878133018"/>
                  </a:ext>
                </a:extLst>
              </a:tr>
              <a:tr h="222848">
                <a:tc>
                  <a:txBody>
                    <a:bodyPr/>
                    <a:lstStyle/>
                    <a:p>
                      <a:pPr algn="l"/>
                      <a:r>
                        <a:rPr lang="en-US" sz="1000" b="0" dirty="0">
                          <a:solidFill>
                            <a:schemeClr val="bg1"/>
                          </a:solidFill>
                          <a:latin typeface="+mj-lt"/>
                        </a:rPr>
                        <a:t>Rot Repair</a:t>
                      </a: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05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sym typeface="Arial"/>
                        </a:rPr>
                        <a:t>X</a:t>
                      </a:r>
                      <a:endParaRPr lang="en-US" sz="1050" b="0" dirty="0">
                        <a:latin typeface="+mj-lt"/>
                      </a:endParaRP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endParaRPr lang="en-US" sz="1050" b="0" dirty="0">
                        <a:latin typeface="+mj-lt"/>
                      </a:endParaRP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endParaRPr lang="en-US" sz="1050" b="0" dirty="0">
                        <a:latin typeface="+mj-lt"/>
                      </a:endParaRPr>
                    </a:p>
                  </a:txBody>
                  <a:tcPr marL="45580" marR="45580" marT="22801" marB="22801"/>
                </a:tc>
                <a:extLst>
                  <a:ext uri="{0D108BD9-81ED-4DB2-BD59-A6C34878D82A}">
                    <a16:rowId xmlns:a16="http://schemas.microsoft.com/office/drawing/2014/main" val="3048310732"/>
                  </a:ext>
                </a:extLst>
              </a:tr>
              <a:tr h="386161">
                <a:tc>
                  <a:txBody>
                    <a:bodyPr/>
                    <a:lstStyle/>
                    <a:p>
                      <a:pPr algn="l"/>
                      <a:r>
                        <a:rPr lang="en-US" sz="1000" b="0" i="0" u="none" strike="noStrike" cap="none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Rough Carpentry</a:t>
                      </a: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05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sym typeface="Arial"/>
                        </a:rPr>
                        <a:t>X</a:t>
                      </a:r>
                      <a:endParaRPr lang="en-US" sz="1050" b="0" dirty="0">
                        <a:latin typeface="+mj-lt"/>
                      </a:endParaRP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endParaRPr lang="en-US" sz="1050" b="0" dirty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endParaRPr lang="en-US" sz="1050" b="0" dirty="0">
                        <a:latin typeface="+mj-lt"/>
                      </a:endParaRPr>
                    </a:p>
                  </a:txBody>
                  <a:tcPr marL="45580" marR="45580" marT="22801" marB="22801"/>
                </a:tc>
                <a:extLst>
                  <a:ext uri="{0D108BD9-81ED-4DB2-BD59-A6C34878D82A}">
                    <a16:rowId xmlns:a16="http://schemas.microsoft.com/office/drawing/2014/main" val="3517975474"/>
                  </a:ext>
                </a:extLst>
              </a:tr>
              <a:tr h="222848">
                <a:tc>
                  <a:txBody>
                    <a:bodyPr/>
                    <a:lstStyle/>
                    <a:p>
                      <a:pPr algn="l"/>
                      <a:r>
                        <a:rPr lang="en-US" sz="1000" b="0" dirty="0">
                          <a:solidFill>
                            <a:schemeClr val="bg1"/>
                          </a:solidFill>
                          <a:latin typeface="+mj-lt"/>
                        </a:rPr>
                        <a:t>Vinyl Membrane</a:t>
                      </a: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05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sym typeface="Arial"/>
                        </a:rPr>
                        <a:t>X</a:t>
                      </a:r>
                      <a:endParaRPr lang="en-US" sz="1050" b="0" dirty="0">
                        <a:latin typeface="+mj-lt"/>
                      </a:endParaRP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endParaRPr lang="en-US" sz="1050" b="0" dirty="0">
                        <a:latin typeface="+mj-lt"/>
                      </a:endParaRP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endParaRPr lang="en-US" sz="1050" b="0" dirty="0">
                        <a:latin typeface="+mj-lt"/>
                      </a:endParaRPr>
                    </a:p>
                  </a:txBody>
                  <a:tcPr marL="45580" marR="45580" marT="22801" marB="22801"/>
                </a:tc>
                <a:extLst>
                  <a:ext uri="{0D108BD9-81ED-4DB2-BD59-A6C34878D82A}">
                    <a16:rowId xmlns:a16="http://schemas.microsoft.com/office/drawing/2014/main" val="547119320"/>
                  </a:ext>
                </a:extLst>
              </a:tr>
              <a:tr h="222848">
                <a:tc>
                  <a:txBody>
                    <a:bodyPr/>
                    <a:lstStyle/>
                    <a:p>
                      <a:pPr algn="l"/>
                      <a:r>
                        <a:rPr lang="en-US" sz="1000" b="0" i="0" u="none" strike="noStrike" cap="none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Window &amp; Door Delivery</a:t>
                      </a: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05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sym typeface="Arial"/>
                        </a:rPr>
                        <a:t>X</a:t>
                      </a:r>
                      <a:endParaRPr lang="en-US" sz="1050" b="0" dirty="0">
                        <a:latin typeface="+mj-lt"/>
                      </a:endParaRP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endParaRPr lang="en-US" sz="1050" b="0" dirty="0">
                        <a:latin typeface="+mj-lt"/>
                      </a:endParaRP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endParaRPr lang="en-US" sz="1050" b="0" dirty="0">
                        <a:latin typeface="+mj-lt"/>
                      </a:endParaRPr>
                    </a:p>
                  </a:txBody>
                  <a:tcPr marL="45580" marR="45580" marT="22801" marB="22801"/>
                </a:tc>
                <a:extLst>
                  <a:ext uri="{0D108BD9-81ED-4DB2-BD59-A6C34878D82A}">
                    <a16:rowId xmlns:a16="http://schemas.microsoft.com/office/drawing/2014/main" val="1360067402"/>
                  </a:ext>
                </a:extLst>
              </a:tr>
              <a:tr h="22284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0" i="0" u="none" strike="noStrike" cap="none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Window &amp; Door Installation</a:t>
                      </a:r>
                    </a:p>
                    <a:p>
                      <a:pPr algn="l"/>
                      <a:endParaRPr lang="en-US" sz="1000" b="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05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sym typeface="Arial"/>
                        </a:rPr>
                        <a:t>X</a:t>
                      </a:r>
                      <a:endParaRPr lang="en-US" sz="1050" b="0" dirty="0">
                        <a:latin typeface="+mj-lt"/>
                      </a:endParaRP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endParaRPr lang="en-US" sz="1050" b="0" dirty="0">
                        <a:latin typeface="+mj-lt"/>
                      </a:endParaRP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endParaRPr lang="en-US" sz="1050" b="0" dirty="0">
                        <a:latin typeface="+mj-lt"/>
                      </a:endParaRPr>
                    </a:p>
                  </a:txBody>
                  <a:tcPr marL="45580" marR="45580" marT="22801" marB="22801"/>
                </a:tc>
                <a:extLst>
                  <a:ext uri="{0D108BD9-81ED-4DB2-BD59-A6C34878D82A}">
                    <a16:rowId xmlns:a16="http://schemas.microsoft.com/office/drawing/2014/main" val="3541166505"/>
                  </a:ext>
                </a:extLst>
              </a:tr>
              <a:tr h="222848">
                <a:tc>
                  <a:txBody>
                    <a:bodyPr/>
                    <a:lstStyle/>
                    <a:p>
                      <a:pPr algn="l"/>
                      <a:r>
                        <a:rPr lang="en-US" sz="1000" b="0" dirty="0">
                          <a:solidFill>
                            <a:schemeClr val="bg1"/>
                          </a:solidFill>
                          <a:latin typeface="+mj-lt"/>
                        </a:rPr>
                        <a:t>Mechanical</a:t>
                      </a: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05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sym typeface="Arial"/>
                        </a:rPr>
                        <a:t>X</a:t>
                      </a:r>
                      <a:endParaRPr lang="en-US" sz="1050" b="0" dirty="0">
                        <a:latin typeface="+mj-lt"/>
                      </a:endParaRP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endParaRPr lang="en-US" sz="1050" b="0" dirty="0">
                        <a:latin typeface="+mj-lt"/>
                      </a:endParaRP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endParaRPr lang="en-US" sz="1050" b="0" dirty="0">
                        <a:latin typeface="+mj-lt"/>
                      </a:endParaRPr>
                    </a:p>
                  </a:txBody>
                  <a:tcPr marL="45580" marR="45580" marT="22801" marB="22801"/>
                </a:tc>
                <a:extLst>
                  <a:ext uri="{0D108BD9-81ED-4DB2-BD59-A6C34878D82A}">
                    <a16:rowId xmlns:a16="http://schemas.microsoft.com/office/drawing/2014/main" val="2335123426"/>
                  </a:ext>
                </a:extLst>
              </a:tr>
              <a:tr h="222848">
                <a:tc>
                  <a:txBody>
                    <a:bodyPr/>
                    <a:lstStyle/>
                    <a:p>
                      <a:pPr algn="l"/>
                      <a:r>
                        <a:rPr lang="en-US" sz="1000" b="0" dirty="0">
                          <a:solidFill>
                            <a:schemeClr val="bg1"/>
                          </a:solidFill>
                          <a:latin typeface="+mj-lt"/>
                        </a:rPr>
                        <a:t>Electrical</a:t>
                      </a: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05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sym typeface="Arial"/>
                        </a:rPr>
                        <a:t>X</a:t>
                      </a:r>
                      <a:endParaRPr lang="en-US" sz="1050" b="0" dirty="0">
                        <a:latin typeface="+mj-lt"/>
                      </a:endParaRP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endParaRPr lang="en-US" sz="1050" b="0" dirty="0">
                        <a:latin typeface="+mj-lt"/>
                      </a:endParaRP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endParaRPr lang="en-US" sz="1050" b="0" dirty="0">
                        <a:latin typeface="+mj-lt"/>
                      </a:endParaRPr>
                    </a:p>
                  </a:txBody>
                  <a:tcPr marL="45580" marR="45580" marT="22801" marB="22801"/>
                </a:tc>
                <a:extLst>
                  <a:ext uri="{0D108BD9-81ED-4DB2-BD59-A6C34878D82A}">
                    <a16:rowId xmlns:a16="http://schemas.microsoft.com/office/drawing/2014/main" val="2349778084"/>
                  </a:ext>
                </a:extLst>
              </a:tr>
              <a:tr h="222848">
                <a:tc>
                  <a:txBody>
                    <a:bodyPr/>
                    <a:lstStyle/>
                    <a:p>
                      <a:pPr algn="l"/>
                      <a:r>
                        <a:rPr lang="en-US" sz="1000" b="0" i="0" u="none" strike="noStrike" cap="none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Wall Cladding</a:t>
                      </a: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05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sym typeface="Arial"/>
                        </a:rPr>
                        <a:t>X</a:t>
                      </a:r>
                      <a:endParaRPr lang="en-US" sz="1050" b="0" dirty="0">
                        <a:latin typeface="+mj-lt"/>
                      </a:endParaRP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endParaRPr lang="en-US" sz="1050" b="0" dirty="0">
                        <a:latin typeface="+mj-lt"/>
                      </a:endParaRP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endParaRPr lang="en-US" sz="1050" b="0" dirty="0">
                        <a:latin typeface="+mj-lt"/>
                      </a:endParaRPr>
                    </a:p>
                  </a:txBody>
                  <a:tcPr marL="45580" marR="45580" marT="22801" marB="22801"/>
                </a:tc>
                <a:extLst>
                  <a:ext uri="{0D108BD9-81ED-4DB2-BD59-A6C34878D82A}">
                    <a16:rowId xmlns:a16="http://schemas.microsoft.com/office/drawing/2014/main" val="28773167"/>
                  </a:ext>
                </a:extLst>
              </a:tr>
              <a:tr h="222848">
                <a:tc>
                  <a:txBody>
                    <a:bodyPr/>
                    <a:lstStyle/>
                    <a:p>
                      <a:pPr algn="l"/>
                      <a:r>
                        <a:rPr lang="en-US" sz="1000" b="0" dirty="0">
                          <a:solidFill>
                            <a:schemeClr val="bg1"/>
                          </a:solidFill>
                          <a:latin typeface="+mj-lt"/>
                        </a:rPr>
                        <a:t>Flashing</a:t>
                      </a: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05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sym typeface="Arial"/>
                        </a:rPr>
                        <a:t>X</a:t>
                      </a:r>
                      <a:endParaRPr lang="en-US" sz="1050" b="0" dirty="0">
                        <a:latin typeface="+mj-lt"/>
                      </a:endParaRP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endParaRPr lang="en-US" sz="1050" b="0" dirty="0">
                        <a:latin typeface="+mj-lt"/>
                      </a:endParaRP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endParaRPr lang="en-US" sz="1050" b="0" dirty="0">
                        <a:latin typeface="+mj-lt"/>
                      </a:endParaRPr>
                    </a:p>
                  </a:txBody>
                  <a:tcPr marL="45580" marR="45580" marT="22801" marB="22801"/>
                </a:tc>
                <a:extLst>
                  <a:ext uri="{0D108BD9-81ED-4DB2-BD59-A6C34878D82A}">
                    <a16:rowId xmlns:a16="http://schemas.microsoft.com/office/drawing/2014/main" val="1029629222"/>
                  </a:ext>
                </a:extLst>
              </a:tr>
              <a:tr h="222848">
                <a:tc>
                  <a:txBody>
                    <a:bodyPr/>
                    <a:lstStyle/>
                    <a:p>
                      <a:pPr algn="l"/>
                      <a:r>
                        <a:rPr lang="en-US" sz="1000" b="0" dirty="0">
                          <a:solidFill>
                            <a:schemeClr val="bg1"/>
                          </a:solidFill>
                          <a:latin typeface="+mj-lt"/>
                        </a:rPr>
                        <a:t>Caulking</a:t>
                      </a: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0" dirty="0">
                          <a:latin typeface="+mj-lt"/>
                        </a:rPr>
                        <a:t>X</a:t>
                      </a: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endParaRPr lang="en-US" sz="1050" b="0" dirty="0">
                        <a:latin typeface="+mj-lt"/>
                      </a:endParaRP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endParaRPr lang="en-US" sz="1050" b="0" dirty="0">
                        <a:latin typeface="+mj-lt"/>
                      </a:endParaRPr>
                    </a:p>
                  </a:txBody>
                  <a:tcPr marL="45580" marR="45580" marT="22801" marB="22801"/>
                </a:tc>
                <a:extLst>
                  <a:ext uri="{0D108BD9-81ED-4DB2-BD59-A6C34878D82A}">
                    <a16:rowId xmlns:a16="http://schemas.microsoft.com/office/drawing/2014/main" val="2690411884"/>
                  </a:ext>
                </a:extLst>
              </a:tr>
              <a:tr h="222848">
                <a:tc>
                  <a:txBody>
                    <a:bodyPr/>
                    <a:lstStyle/>
                    <a:p>
                      <a:pPr algn="l"/>
                      <a:r>
                        <a:rPr lang="en-US" sz="1000" b="0" dirty="0">
                          <a:solidFill>
                            <a:schemeClr val="bg1"/>
                          </a:solidFill>
                          <a:latin typeface="+mj-lt"/>
                        </a:rPr>
                        <a:t>Railing Installation</a:t>
                      </a: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0" dirty="0">
                          <a:latin typeface="+mj-lt"/>
                        </a:rPr>
                        <a:t>X</a:t>
                      </a: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endParaRPr lang="en-US" sz="1050" b="0" dirty="0">
                        <a:latin typeface="+mj-lt"/>
                      </a:endParaRP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endParaRPr lang="en-US" sz="1050" b="0" dirty="0">
                        <a:latin typeface="+mj-lt"/>
                      </a:endParaRPr>
                    </a:p>
                  </a:txBody>
                  <a:tcPr marL="45580" marR="45580" marT="22801" marB="22801"/>
                </a:tc>
                <a:extLst>
                  <a:ext uri="{0D108BD9-81ED-4DB2-BD59-A6C34878D82A}">
                    <a16:rowId xmlns:a16="http://schemas.microsoft.com/office/drawing/2014/main" val="2064969903"/>
                  </a:ext>
                </a:extLst>
              </a:tr>
              <a:tr h="222848">
                <a:tc>
                  <a:txBody>
                    <a:bodyPr/>
                    <a:lstStyle/>
                    <a:p>
                      <a:pPr algn="l"/>
                      <a:r>
                        <a:rPr lang="en-US" sz="1000" b="0" dirty="0">
                          <a:solidFill>
                            <a:schemeClr val="bg1"/>
                          </a:solidFill>
                          <a:latin typeface="+mj-lt"/>
                        </a:rPr>
                        <a:t>Interior Upgrades</a:t>
                      </a: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0" dirty="0">
                          <a:latin typeface="+mj-lt"/>
                        </a:rPr>
                        <a:t>X</a:t>
                      </a: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endParaRPr lang="en-US" sz="1050" b="0" dirty="0">
                        <a:latin typeface="+mj-lt"/>
                      </a:endParaRP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endParaRPr lang="en-US" sz="1050" b="0" dirty="0">
                        <a:latin typeface="+mj-lt"/>
                      </a:endParaRPr>
                    </a:p>
                  </a:txBody>
                  <a:tcPr marL="45580" marR="45580" marT="22801" marB="22801"/>
                </a:tc>
                <a:extLst>
                  <a:ext uri="{0D108BD9-81ED-4DB2-BD59-A6C34878D82A}">
                    <a16:rowId xmlns:a16="http://schemas.microsoft.com/office/drawing/2014/main" val="2070505290"/>
                  </a:ext>
                </a:extLst>
              </a:tr>
              <a:tr h="222848">
                <a:tc>
                  <a:txBody>
                    <a:bodyPr/>
                    <a:lstStyle/>
                    <a:p>
                      <a:pPr algn="l"/>
                      <a:r>
                        <a:rPr lang="en-US" sz="1000" b="0" dirty="0">
                          <a:solidFill>
                            <a:schemeClr val="bg1"/>
                          </a:solidFill>
                          <a:latin typeface="Balow"/>
                        </a:rPr>
                        <a:t>Deficiencies </a:t>
                      </a: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0" dirty="0">
                          <a:latin typeface="Balow"/>
                        </a:rPr>
                        <a:t>X</a:t>
                      </a: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endParaRPr lang="en-US" sz="1050" b="0" dirty="0">
                        <a:latin typeface="Balow"/>
                      </a:endParaRP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endParaRPr lang="en-US" sz="1050" b="0" dirty="0">
                        <a:latin typeface="Balow"/>
                      </a:endParaRPr>
                    </a:p>
                  </a:txBody>
                  <a:tcPr marL="45580" marR="45580" marT="22801" marB="22801"/>
                </a:tc>
                <a:extLst>
                  <a:ext uri="{0D108BD9-81ED-4DB2-BD59-A6C34878D82A}">
                    <a16:rowId xmlns:a16="http://schemas.microsoft.com/office/drawing/2014/main" val="3416518029"/>
                  </a:ext>
                </a:extLst>
              </a:tr>
              <a:tr h="222848">
                <a:tc>
                  <a:txBody>
                    <a:bodyPr/>
                    <a:lstStyle/>
                    <a:p>
                      <a:pPr algn="l"/>
                      <a:r>
                        <a:rPr lang="en-US" sz="1000" b="0" dirty="0" err="1">
                          <a:solidFill>
                            <a:schemeClr val="bg1"/>
                          </a:solidFill>
                          <a:latin typeface="Balow"/>
                        </a:rPr>
                        <a:t>Demob</a:t>
                      </a:r>
                      <a:endParaRPr lang="en-US" sz="1000" b="0" dirty="0">
                        <a:solidFill>
                          <a:schemeClr val="bg1"/>
                        </a:solidFill>
                        <a:latin typeface="Balow"/>
                      </a:endParaRP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0" dirty="0">
                          <a:latin typeface="Balow"/>
                        </a:rPr>
                        <a:t>X</a:t>
                      </a: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endParaRPr lang="en-US" sz="1050" b="0" dirty="0">
                        <a:latin typeface="Balow"/>
                      </a:endParaRP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endParaRPr lang="en-US" sz="1050" b="0" dirty="0">
                        <a:latin typeface="Balow"/>
                      </a:endParaRPr>
                    </a:p>
                  </a:txBody>
                  <a:tcPr marL="45580" marR="45580" marT="22801" marB="22801"/>
                </a:tc>
                <a:extLst>
                  <a:ext uri="{0D108BD9-81ED-4DB2-BD59-A6C34878D82A}">
                    <a16:rowId xmlns:a16="http://schemas.microsoft.com/office/drawing/2014/main" val="1542223661"/>
                  </a:ext>
                </a:extLst>
              </a:tr>
            </a:tbl>
          </a:graphicData>
        </a:graphic>
      </p:graphicFrame>
      <p:sp>
        <p:nvSpPr>
          <p:cNvPr id="77" name="TextBox 76">
            <a:extLst>
              <a:ext uri="{FF2B5EF4-FFF2-40B4-BE49-F238E27FC236}">
                <a16:creationId xmlns:a16="http://schemas.microsoft.com/office/drawing/2014/main" id="{8ECBAC79-4B64-113D-D8FC-D8B4EDD35FB3}"/>
              </a:ext>
            </a:extLst>
          </p:cNvPr>
          <p:cNvSpPr txBox="1"/>
          <p:nvPr/>
        </p:nvSpPr>
        <p:spPr>
          <a:xfrm>
            <a:off x="1767840" y="277092"/>
            <a:ext cx="8656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90000"/>
              </a:lnSpc>
              <a:defRPr/>
            </a:pPr>
            <a:r>
              <a:rPr lang="en-US" sz="4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Barlow" panose="00000500000000000000" pitchFamily="2" charset="0"/>
              </a:rPr>
              <a:t>Adanac</a:t>
            </a:r>
            <a: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arlow" panose="00000500000000000000" pitchFamily="2" charset="0"/>
              </a:rPr>
              <a:t> Housing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C3D07CB-A76C-A1B6-F3E9-2580038318E6}"/>
              </a:ext>
            </a:extLst>
          </p:cNvPr>
          <p:cNvSpPr txBox="1"/>
          <p:nvPr/>
        </p:nvSpPr>
        <p:spPr>
          <a:xfrm>
            <a:off x="1767840" y="841541"/>
            <a:ext cx="8656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76594"/>
                </a:solidFill>
                <a:effectLst/>
                <a:uLnTx/>
                <a:uFillTx/>
                <a:latin typeface="Barlow" panose="00000500000000000000" pitchFamily="2" charset="0"/>
              </a:rPr>
              <a:t>Phase 2 Project Tasks </a:t>
            </a:r>
          </a:p>
        </p:txBody>
      </p:sp>
    </p:spTree>
    <p:extLst>
      <p:ext uri="{BB962C8B-B14F-4D97-AF65-F5344CB8AC3E}">
        <p14:creationId xmlns:p14="http://schemas.microsoft.com/office/powerpoint/2010/main" val="355759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1F41DE6-CD60-20CB-4CBC-2BCE14B7A2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EE15509D-2479-13C0-DE5F-4AE882DDD205}"/>
              </a:ext>
            </a:extLst>
          </p:cNvPr>
          <p:cNvGrpSpPr/>
          <p:nvPr/>
        </p:nvGrpSpPr>
        <p:grpSpPr>
          <a:xfrm>
            <a:off x="-2636464" y="-2669518"/>
            <a:ext cx="6539549" cy="6539549"/>
            <a:chOff x="-2636464" y="-2669518"/>
            <a:chExt cx="6539549" cy="6539549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14207566-7DE8-816E-3CB5-00BE63842B22}"/>
                </a:ext>
              </a:extLst>
            </p:cNvPr>
            <p:cNvSpPr/>
            <p:nvPr/>
          </p:nvSpPr>
          <p:spPr>
            <a:xfrm>
              <a:off x="-2636464" y="-2669518"/>
              <a:ext cx="6539549" cy="6539549"/>
            </a:xfrm>
            <a:prstGeom prst="ellipse">
              <a:avLst/>
            </a:prstGeom>
            <a:solidFill>
              <a:srgbClr val="B8C8C8">
                <a:alpha val="5000"/>
              </a:srgbClr>
            </a:solidFill>
            <a:ln w="12700">
              <a:solidFill>
                <a:srgbClr val="B8C8C8">
                  <a:alpha val="5200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C9298680-92FC-6525-FB2E-F8430465D9BC}"/>
                </a:ext>
              </a:extLst>
            </p:cNvPr>
            <p:cNvGrpSpPr/>
            <p:nvPr/>
          </p:nvGrpSpPr>
          <p:grpSpPr>
            <a:xfrm>
              <a:off x="-1500024" y="-1533077"/>
              <a:ext cx="4266670" cy="4266668"/>
              <a:chOff x="-2636464" y="-2669518"/>
              <a:chExt cx="6539549" cy="6539549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E61F884D-6DAA-FCD0-D04C-6DFDAC16277C}"/>
                  </a:ext>
                </a:extLst>
              </p:cNvPr>
              <p:cNvSpPr/>
              <p:nvPr/>
            </p:nvSpPr>
            <p:spPr>
              <a:xfrm>
                <a:off x="-1165407" y="-1203960"/>
                <a:ext cx="3608434" cy="3608432"/>
              </a:xfrm>
              <a:prstGeom prst="ellipse">
                <a:avLst/>
              </a:prstGeom>
              <a:solidFill>
                <a:srgbClr val="B8C8C8">
                  <a:alpha val="5000"/>
                </a:srgbClr>
              </a:solidFill>
              <a:ln w="12700">
                <a:solidFill>
                  <a:srgbClr val="275A82">
                    <a:alpha val="10000"/>
                  </a:srgb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317CBDA5-35F9-2EEF-1218-70C5CA5D0DBC}"/>
                  </a:ext>
                </a:extLst>
              </p:cNvPr>
              <p:cNvSpPr/>
              <p:nvPr/>
            </p:nvSpPr>
            <p:spPr>
              <a:xfrm>
                <a:off x="-1948147" y="-1981200"/>
                <a:ext cx="5162914" cy="5162912"/>
              </a:xfrm>
              <a:prstGeom prst="ellipse">
                <a:avLst/>
              </a:prstGeom>
              <a:solidFill>
                <a:srgbClr val="B8C8C8">
                  <a:alpha val="5000"/>
                </a:srgbClr>
              </a:solidFill>
              <a:ln w="12700">
                <a:solidFill>
                  <a:srgbClr val="275A82">
                    <a:alpha val="10000"/>
                  </a:srgb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05F871C8-74CF-9FC4-7261-2D8BF7435277}"/>
                  </a:ext>
                </a:extLst>
              </p:cNvPr>
              <p:cNvSpPr/>
              <p:nvPr/>
            </p:nvSpPr>
            <p:spPr>
              <a:xfrm>
                <a:off x="-2636464" y="-2669518"/>
                <a:ext cx="6539549" cy="6539549"/>
              </a:xfrm>
              <a:prstGeom prst="ellipse">
                <a:avLst/>
              </a:prstGeom>
              <a:solidFill>
                <a:srgbClr val="B8C8C8">
                  <a:alpha val="5000"/>
                </a:srgbClr>
              </a:solidFill>
              <a:ln w="12700">
                <a:solidFill>
                  <a:srgbClr val="275A82">
                    <a:alpha val="10000"/>
                  </a:srgb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pic>
          <p:nvPicPr>
            <p:cNvPr id="76" name="Picture 75" descr="A logo with buildings and mountains&#10;&#10;Description automatically generated">
              <a:extLst>
                <a:ext uri="{FF2B5EF4-FFF2-40B4-BE49-F238E27FC236}">
                  <a16:creationId xmlns:a16="http://schemas.microsoft.com/office/drawing/2014/main" id="{23ED3F3D-AB09-B4ED-38A7-E452F293F7F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808" y="469515"/>
              <a:ext cx="883517" cy="453908"/>
            </a:xfrm>
            <a:prstGeom prst="roundRect">
              <a:avLst>
                <a:gd name="adj" fmla="val 50000"/>
              </a:avLst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CCEFB2DE-024F-514C-B231-5B615DE2D4F8}"/>
              </a:ext>
            </a:extLst>
          </p:cNvPr>
          <p:cNvGrpSpPr/>
          <p:nvPr/>
        </p:nvGrpSpPr>
        <p:grpSpPr>
          <a:xfrm>
            <a:off x="1038224" y="1150979"/>
            <a:ext cx="10448925" cy="5665662"/>
            <a:chOff x="2601721" y="1295399"/>
            <a:chExt cx="6359399" cy="5207171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54817CB5-3CCE-64C7-AFB7-5B9F411C498F}"/>
                </a:ext>
              </a:extLst>
            </p:cNvPr>
            <p:cNvSpPr/>
            <p:nvPr/>
          </p:nvSpPr>
          <p:spPr>
            <a:xfrm>
              <a:off x="2601721" y="1295399"/>
              <a:ext cx="6359399" cy="5207171"/>
            </a:xfrm>
            <a:prstGeom prst="roundRect">
              <a:avLst>
                <a:gd name="adj" fmla="val 4317"/>
              </a:avLst>
            </a:prstGeom>
            <a:solidFill>
              <a:schemeClr val="accent4">
                <a:lumMod val="50000"/>
              </a:schemeClr>
            </a:solidFill>
            <a:ln w="12700">
              <a:solidFill>
                <a:schemeClr val="bg1">
                  <a:lumMod val="65000"/>
                  <a:alpha val="53000"/>
                </a:schemeClr>
              </a:solidFill>
            </a:ln>
            <a:effectLst>
              <a:outerShdw blurRad="787400" dist="228600" dir="5400000" algn="t" rotWithShape="0">
                <a:schemeClr val="bg1">
                  <a:lumMod val="50000"/>
                  <a:alpha val="7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27B31DDD-04FC-0845-8822-476D9A9F958E}"/>
                </a:ext>
              </a:extLst>
            </p:cNvPr>
            <p:cNvSpPr/>
            <p:nvPr/>
          </p:nvSpPr>
          <p:spPr>
            <a:xfrm>
              <a:off x="3073900" y="1442719"/>
              <a:ext cx="2001817" cy="5059850"/>
            </a:xfrm>
            <a:prstGeom prst="roundRect">
              <a:avLst>
                <a:gd name="adj" fmla="val 4773"/>
              </a:avLst>
            </a:prstGeom>
            <a:solidFill>
              <a:srgbClr val="83A09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6ABC25F7-59FD-40DB-C114-548D0A9C9F54}"/>
                </a:ext>
              </a:extLst>
            </p:cNvPr>
            <p:cNvSpPr/>
            <p:nvPr/>
          </p:nvSpPr>
          <p:spPr>
            <a:xfrm>
              <a:off x="5266381" y="1442720"/>
              <a:ext cx="1013885" cy="4966548"/>
            </a:xfrm>
            <a:prstGeom prst="roundRect">
              <a:avLst>
                <a:gd name="adj" fmla="val 4773"/>
              </a:avLst>
            </a:prstGeom>
            <a:solidFill>
              <a:srgbClr val="83A09F">
                <a:alpha val="7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40566CCE-814C-D24B-0649-5A5DCB2559D6}"/>
                </a:ext>
              </a:extLst>
            </p:cNvPr>
            <p:cNvSpPr/>
            <p:nvPr/>
          </p:nvSpPr>
          <p:spPr>
            <a:xfrm>
              <a:off x="7637778" y="1442720"/>
              <a:ext cx="1013885" cy="4966548"/>
            </a:xfrm>
            <a:prstGeom prst="roundRect">
              <a:avLst>
                <a:gd name="adj" fmla="val 4773"/>
              </a:avLst>
            </a:prstGeom>
            <a:solidFill>
              <a:srgbClr val="83A09F">
                <a:alpha val="7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04272C7A-5902-7C16-B927-CB26CFEBEAB9}"/>
                </a:ext>
              </a:extLst>
            </p:cNvPr>
            <p:cNvSpPr/>
            <p:nvPr/>
          </p:nvSpPr>
          <p:spPr>
            <a:xfrm>
              <a:off x="6470931" y="1442719"/>
              <a:ext cx="1013885" cy="4966549"/>
            </a:xfrm>
            <a:prstGeom prst="roundRect">
              <a:avLst>
                <a:gd name="adj" fmla="val 4773"/>
              </a:avLst>
            </a:prstGeom>
            <a:solidFill>
              <a:srgbClr val="83A09F">
                <a:alpha val="7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9DE1133-FF37-D39C-B4B1-E540A2E6ED23}"/>
              </a:ext>
            </a:extLst>
          </p:cNvPr>
          <p:cNvGraphicFramePr>
            <a:graphicFrameLocks noGrp="1"/>
          </p:cNvGraphicFramePr>
          <p:nvPr/>
        </p:nvGraphicFramePr>
        <p:xfrm>
          <a:off x="2674374" y="1362033"/>
          <a:ext cx="8806819" cy="441715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74414">
                  <a:extLst>
                    <a:ext uri="{9D8B030D-6E8A-4147-A177-3AD203B41FA5}">
                      <a16:colId xmlns:a16="http://schemas.microsoft.com/office/drawing/2014/main" val="786636139"/>
                    </a:ext>
                  </a:extLst>
                </a:gridCol>
                <a:gridCol w="2567607">
                  <a:extLst>
                    <a:ext uri="{9D8B030D-6E8A-4147-A177-3AD203B41FA5}">
                      <a16:colId xmlns:a16="http://schemas.microsoft.com/office/drawing/2014/main" val="2821710707"/>
                    </a:ext>
                  </a:extLst>
                </a:gridCol>
                <a:gridCol w="1927509">
                  <a:extLst>
                    <a:ext uri="{9D8B030D-6E8A-4147-A177-3AD203B41FA5}">
                      <a16:colId xmlns:a16="http://schemas.microsoft.com/office/drawing/2014/main" val="1010756454"/>
                    </a:ext>
                  </a:extLst>
                </a:gridCol>
                <a:gridCol w="2237289">
                  <a:extLst>
                    <a:ext uri="{9D8B030D-6E8A-4147-A177-3AD203B41FA5}">
                      <a16:colId xmlns:a16="http://schemas.microsoft.com/office/drawing/2014/main" val="2621167362"/>
                    </a:ext>
                  </a:extLst>
                </a:gridCol>
              </a:tblGrid>
              <a:tr h="337875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Scope of work 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Balow"/>
                      </a:endParaRP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Not Started </a:t>
                      </a:r>
                      <a:endParaRPr lang="en-US" sz="1400" b="1" dirty="0">
                        <a:latin typeface="Balow"/>
                      </a:endParaRP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On Going </a:t>
                      </a:r>
                      <a:endParaRPr lang="en-US" sz="1400" b="1" dirty="0">
                        <a:latin typeface="Balow"/>
                      </a:endParaRP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Completed</a:t>
                      </a:r>
                      <a:endParaRPr lang="en-US" sz="1400" b="1" dirty="0">
                        <a:latin typeface="Balow"/>
                      </a:endParaRPr>
                    </a:p>
                  </a:txBody>
                  <a:tcPr marL="45580" marR="45580" marT="22801" marB="22801"/>
                </a:tc>
                <a:extLst>
                  <a:ext uri="{0D108BD9-81ED-4DB2-BD59-A6C34878D82A}">
                    <a16:rowId xmlns:a16="http://schemas.microsoft.com/office/drawing/2014/main" val="56061132"/>
                  </a:ext>
                </a:extLst>
              </a:tr>
              <a:tr h="222848">
                <a:tc>
                  <a:txBody>
                    <a:bodyPr/>
                    <a:lstStyle/>
                    <a:p>
                      <a:pPr algn="l"/>
                      <a:r>
                        <a:rPr lang="en-US" sz="1000" b="0" dirty="0">
                          <a:solidFill>
                            <a:schemeClr val="bg1"/>
                          </a:solidFill>
                          <a:latin typeface="+mj-lt"/>
                        </a:rPr>
                        <a:t>Mobilization</a:t>
                      </a: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0" i="0" u="none" strike="noStrike" cap="none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X</a:t>
                      </a:r>
                      <a:endParaRPr lang="en-US" sz="1050" b="0" dirty="0">
                        <a:latin typeface="+mj-lt"/>
                      </a:endParaRP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0" dirty="0">
                          <a:latin typeface="+mj-lt"/>
                        </a:rPr>
                        <a:t>    </a:t>
                      </a: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endParaRPr lang="en-US" sz="1050" b="0" dirty="0">
                        <a:latin typeface="+mj-lt"/>
                      </a:endParaRPr>
                    </a:p>
                  </a:txBody>
                  <a:tcPr marL="45580" marR="45580" marT="22801" marB="22801"/>
                </a:tc>
                <a:extLst>
                  <a:ext uri="{0D108BD9-81ED-4DB2-BD59-A6C34878D82A}">
                    <a16:rowId xmlns:a16="http://schemas.microsoft.com/office/drawing/2014/main" val="2505794701"/>
                  </a:ext>
                </a:extLst>
              </a:tr>
              <a:tr h="222848">
                <a:tc>
                  <a:txBody>
                    <a:bodyPr/>
                    <a:lstStyle/>
                    <a:p>
                      <a:pPr algn="l"/>
                      <a:r>
                        <a:rPr lang="en-US" sz="1000" b="0" dirty="0">
                          <a:solidFill>
                            <a:schemeClr val="bg1"/>
                          </a:solidFill>
                          <a:latin typeface="+mj-lt"/>
                        </a:rPr>
                        <a:t>Scaffolding</a:t>
                      </a: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05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sym typeface="Arial"/>
                        </a:rPr>
                        <a:t>X</a:t>
                      </a:r>
                      <a:endParaRPr lang="en-US" sz="1050" b="0" dirty="0">
                        <a:latin typeface="+mj-lt"/>
                      </a:endParaRP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endParaRPr lang="en-US" sz="1050" b="0" dirty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endParaRPr lang="en-US" sz="1050" b="0" dirty="0">
                        <a:latin typeface="+mj-lt"/>
                      </a:endParaRPr>
                    </a:p>
                  </a:txBody>
                  <a:tcPr marL="45580" marR="45580" marT="22801" marB="22801"/>
                </a:tc>
                <a:extLst>
                  <a:ext uri="{0D108BD9-81ED-4DB2-BD59-A6C34878D82A}">
                    <a16:rowId xmlns:a16="http://schemas.microsoft.com/office/drawing/2014/main" val="2787586806"/>
                  </a:ext>
                </a:extLst>
              </a:tr>
              <a:tr h="222848">
                <a:tc>
                  <a:txBody>
                    <a:bodyPr/>
                    <a:lstStyle/>
                    <a:p>
                      <a:pPr algn="l"/>
                      <a:r>
                        <a:rPr lang="en-US" sz="1000" b="0" dirty="0">
                          <a:solidFill>
                            <a:schemeClr val="bg1"/>
                          </a:solidFill>
                          <a:latin typeface="+mj-lt"/>
                        </a:rPr>
                        <a:t>Demolition</a:t>
                      </a: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05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sym typeface="Arial"/>
                        </a:rPr>
                        <a:t>X</a:t>
                      </a:r>
                      <a:endParaRPr lang="en-US" sz="1050" b="0" dirty="0">
                        <a:latin typeface="+mj-lt"/>
                      </a:endParaRP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endParaRPr lang="en-US" sz="1050" b="0" dirty="0">
                        <a:latin typeface="+mj-lt"/>
                      </a:endParaRP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endParaRPr lang="en-US" sz="1050" b="0" dirty="0">
                        <a:latin typeface="+mj-lt"/>
                      </a:endParaRPr>
                    </a:p>
                  </a:txBody>
                  <a:tcPr marL="45580" marR="45580" marT="22801" marB="22801"/>
                </a:tc>
                <a:extLst>
                  <a:ext uri="{0D108BD9-81ED-4DB2-BD59-A6C34878D82A}">
                    <a16:rowId xmlns:a16="http://schemas.microsoft.com/office/drawing/2014/main" val="1878133018"/>
                  </a:ext>
                </a:extLst>
              </a:tr>
              <a:tr h="222848">
                <a:tc>
                  <a:txBody>
                    <a:bodyPr/>
                    <a:lstStyle/>
                    <a:p>
                      <a:pPr algn="l"/>
                      <a:r>
                        <a:rPr lang="en-US" sz="1000" b="0" dirty="0">
                          <a:solidFill>
                            <a:schemeClr val="bg1"/>
                          </a:solidFill>
                          <a:latin typeface="+mj-lt"/>
                        </a:rPr>
                        <a:t>Rot Repair</a:t>
                      </a: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05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sym typeface="Arial"/>
                        </a:rPr>
                        <a:t>X</a:t>
                      </a:r>
                      <a:endParaRPr lang="en-US" sz="1050" b="0" dirty="0">
                        <a:latin typeface="+mj-lt"/>
                      </a:endParaRP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endParaRPr lang="en-US" sz="1050" b="0" dirty="0">
                        <a:latin typeface="+mj-lt"/>
                      </a:endParaRP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endParaRPr lang="en-US" sz="1050" b="0" dirty="0">
                        <a:latin typeface="+mj-lt"/>
                      </a:endParaRPr>
                    </a:p>
                  </a:txBody>
                  <a:tcPr marL="45580" marR="45580" marT="22801" marB="22801"/>
                </a:tc>
                <a:extLst>
                  <a:ext uri="{0D108BD9-81ED-4DB2-BD59-A6C34878D82A}">
                    <a16:rowId xmlns:a16="http://schemas.microsoft.com/office/drawing/2014/main" val="3048310732"/>
                  </a:ext>
                </a:extLst>
              </a:tr>
              <a:tr h="386161">
                <a:tc>
                  <a:txBody>
                    <a:bodyPr/>
                    <a:lstStyle/>
                    <a:p>
                      <a:pPr algn="l"/>
                      <a:r>
                        <a:rPr lang="en-US" sz="1000" b="0" i="0" u="none" strike="noStrike" cap="none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Rough Carpentry</a:t>
                      </a: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05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sym typeface="Arial"/>
                        </a:rPr>
                        <a:t>X</a:t>
                      </a:r>
                      <a:endParaRPr lang="en-US" sz="1050" b="0" dirty="0">
                        <a:latin typeface="+mj-lt"/>
                      </a:endParaRP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endParaRPr lang="en-US" sz="1050" b="0" dirty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endParaRPr lang="en-US" sz="1050" b="0" dirty="0">
                        <a:latin typeface="+mj-lt"/>
                      </a:endParaRPr>
                    </a:p>
                  </a:txBody>
                  <a:tcPr marL="45580" marR="45580" marT="22801" marB="22801"/>
                </a:tc>
                <a:extLst>
                  <a:ext uri="{0D108BD9-81ED-4DB2-BD59-A6C34878D82A}">
                    <a16:rowId xmlns:a16="http://schemas.microsoft.com/office/drawing/2014/main" val="3517975474"/>
                  </a:ext>
                </a:extLst>
              </a:tr>
              <a:tr h="222848">
                <a:tc>
                  <a:txBody>
                    <a:bodyPr/>
                    <a:lstStyle/>
                    <a:p>
                      <a:pPr algn="l"/>
                      <a:r>
                        <a:rPr lang="en-US" sz="1000" b="0" dirty="0">
                          <a:solidFill>
                            <a:schemeClr val="bg1"/>
                          </a:solidFill>
                          <a:latin typeface="+mj-lt"/>
                        </a:rPr>
                        <a:t>Vinyl Membrane</a:t>
                      </a: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05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sym typeface="Arial"/>
                        </a:rPr>
                        <a:t>X</a:t>
                      </a:r>
                      <a:endParaRPr lang="en-US" sz="1050" b="0" dirty="0">
                        <a:latin typeface="+mj-lt"/>
                      </a:endParaRP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endParaRPr lang="en-US" sz="1050" b="0" dirty="0">
                        <a:latin typeface="+mj-lt"/>
                      </a:endParaRP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endParaRPr lang="en-US" sz="1050" b="0" dirty="0">
                        <a:latin typeface="+mj-lt"/>
                      </a:endParaRPr>
                    </a:p>
                  </a:txBody>
                  <a:tcPr marL="45580" marR="45580" marT="22801" marB="22801"/>
                </a:tc>
                <a:extLst>
                  <a:ext uri="{0D108BD9-81ED-4DB2-BD59-A6C34878D82A}">
                    <a16:rowId xmlns:a16="http://schemas.microsoft.com/office/drawing/2014/main" val="547119320"/>
                  </a:ext>
                </a:extLst>
              </a:tr>
              <a:tr h="222848">
                <a:tc>
                  <a:txBody>
                    <a:bodyPr/>
                    <a:lstStyle/>
                    <a:p>
                      <a:pPr algn="l"/>
                      <a:r>
                        <a:rPr lang="en-US" sz="1000" b="0" i="0" u="none" strike="noStrike" cap="none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Window &amp; Door Delivery</a:t>
                      </a: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05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sym typeface="Arial"/>
                        </a:rPr>
                        <a:t>X</a:t>
                      </a:r>
                      <a:endParaRPr lang="en-US" sz="1050" b="0" dirty="0">
                        <a:latin typeface="+mj-lt"/>
                      </a:endParaRP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endParaRPr lang="en-US" sz="1050" b="0" dirty="0">
                        <a:latin typeface="+mj-lt"/>
                      </a:endParaRP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endParaRPr lang="en-US" sz="1050" b="0" dirty="0">
                        <a:latin typeface="+mj-lt"/>
                      </a:endParaRPr>
                    </a:p>
                  </a:txBody>
                  <a:tcPr marL="45580" marR="45580" marT="22801" marB="22801"/>
                </a:tc>
                <a:extLst>
                  <a:ext uri="{0D108BD9-81ED-4DB2-BD59-A6C34878D82A}">
                    <a16:rowId xmlns:a16="http://schemas.microsoft.com/office/drawing/2014/main" val="1360067402"/>
                  </a:ext>
                </a:extLst>
              </a:tr>
              <a:tr h="22284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0" i="0" u="none" strike="noStrike" cap="none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Window &amp; Door Installation</a:t>
                      </a:r>
                    </a:p>
                    <a:p>
                      <a:pPr algn="l"/>
                      <a:endParaRPr lang="en-US" sz="1000" b="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05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sym typeface="Arial"/>
                        </a:rPr>
                        <a:t>X</a:t>
                      </a:r>
                      <a:endParaRPr lang="en-US" sz="1050" b="0" dirty="0">
                        <a:latin typeface="+mj-lt"/>
                      </a:endParaRP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endParaRPr lang="en-US" sz="1050" b="0" dirty="0">
                        <a:latin typeface="+mj-lt"/>
                      </a:endParaRP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endParaRPr lang="en-US" sz="1050" b="0" dirty="0">
                        <a:latin typeface="+mj-lt"/>
                      </a:endParaRPr>
                    </a:p>
                  </a:txBody>
                  <a:tcPr marL="45580" marR="45580" marT="22801" marB="22801"/>
                </a:tc>
                <a:extLst>
                  <a:ext uri="{0D108BD9-81ED-4DB2-BD59-A6C34878D82A}">
                    <a16:rowId xmlns:a16="http://schemas.microsoft.com/office/drawing/2014/main" val="3541166505"/>
                  </a:ext>
                </a:extLst>
              </a:tr>
              <a:tr h="222848">
                <a:tc>
                  <a:txBody>
                    <a:bodyPr/>
                    <a:lstStyle/>
                    <a:p>
                      <a:pPr algn="l"/>
                      <a:r>
                        <a:rPr lang="en-US" sz="1000" b="0" dirty="0">
                          <a:solidFill>
                            <a:schemeClr val="bg1"/>
                          </a:solidFill>
                          <a:latin typeface="+mj-lt"/>
                        </a:rPr>
                        <a:t>Mechanical</a:t>
                      </a: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05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sym typeface="Arial"/>
                        </a:rPr>
                        <a:t>X</a:t>
                      </a:r>
                      <a:endParaRPr lang="en-US" sz="1050" b="0" dirty="0">
                        <a:latin typeface="+mj-lt"/>
                      </a:endParaRP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endParaRPr lang="en-US" sz="1050" b="0" dirty="0">
                        <a:latin typeface="+mj-lt"/>
                      </a:endParaRP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endParaRPr lang="en-US" sz="1050" b="0" dirty="0">
                        <a:latin typeface="+mj-lt"/>
                      </a:endParaRPr>
                    </a:p>
                  </a:txBody>
                  <a:tcPr marL="45580" marR="45580" marT="22801" marB="22801"/>
                </a:tc>
                <a:extLst>
                  <a:ext uri="{0D108BD9-81ED-4DB2-BD59-A6C34878D82A}">
                    <a16:rowId xmlns:a16="http://schemas.microsoft.com/office/drawing/2014/main" val="2335123426"/>
                  </a:ext>
                </a:extLst>
              </a:tr>
              <a:tr h="222848">
                <a:tc>
                  <a:txBody>
                    <a:bodyPr/>
                    <a:lstStyle/>
                    <a:p>
                      <a:pPr algn="l"/>
                      <a:r>
                        <a:rPr lang="en-US" sz="1000" b="0" dirty="0">
                          <a:solidFill>
                            <a:schemeClr val="bg1"/>
                          </a:solidFill>
                          <a:latin typeface="+mj-lt"/>
                        </a:rPr>
                        <a:t>Electrical</a:t>
                      </a: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05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sym typeface="Arial"/>
                        </a:rPr>
                        <a:t>X</a:t>
                      </a:r>
                      <a:endParaRPr lang="en-US" sz="1050" b="0" dirty="0">
                        <a:latin typeface="+mj-lt"/>
                      </a:endParaRP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endParaRPr lang="en-US" sz="1050" b="0" dirty="0">
                        <a:latin typeface="+mj-lt"/>
                      </a:endParaRP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endParaRPr lang="en-US" sz="1050" b="0" dirty="0">
                        <a:latin typeface="+mj-lt"/>
                      </a:endParaRPr>
                    </a:p>
                  </a:txBody>
                  <a:tcPr marL="45580" marR="45580" marT="22801" marB="22801"/>
                </a:tc>
                <a:extLst>
                  <a:ext uri="{0D108BD9-81ED-4DB2-BD59-A6C34878D82A}">
                    <a16:rowId xmlns:a16="http://schemas.microsoft.com/office/drawing/2014/main" val="2349778084"/>
                  </a:ext>
                </a:extLst>
              </a:tr>
              <a:tr h="222848">
                <a:tc>
                  <a:txBody>
                    <a:bodyPr/>
                    <a:lstStyle/>
                    <a:p>
                      <a:pPr algn="l"/>
                      <a:r>
                        <a:rPr lang="en-US" sz="1000" b="0" i="0" u="none" strike="noStrike" cap="none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Wall Cladding</a:t>
                      </a: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05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sym typeface="Arial"/>
                        </a:rPr>
                        <a:t>X</a:t>
                      </a:r>
                      <a:endParaRPr lang="en-US" sz="1050" b="0" dirty="0">
                        <a:latin typeface="+mj-lt"/>
                      </a:endParaRP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endParaRPr lang="en-US" sz="1050" b="0" dirty="0">
                        <a:latin typeface="+mj-lt"/>
                      </a:endParaRP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endParaRPr lang="en-US" sz="1050" b="0" dirty="0">
                        <a:latin typeface="+mj-lt"/>
                      </a:endParaRPr>
                    </a:p>
                  </a:txBody>
                  <a:tcPr marL="45580" marR="45580" marT="22801" marB="22801"/>
                </a:tc>
                <a:extLst>
                  <a:ext uri="{0D108BD9-81ED-4DB2-BD59-A6C34878D82A}">
                    <a16:rowId xmlns:a16="http://schemas.microsoft.com/office/drawing/2014/main" val="28773167"/>
                  </a:ext>
                </a:extLst>
              </a:tr>
              <a:tr h="222848">
                <a:tc>
                  <a:txBody>
                    <a:bodyPr/>
                    <a:lstStyle/>
                    <a:p>
                      <a:pPr algn="l"/>
                      <a:r>
                        <a:rPr lang="en-US" sz="1000" b="0" dirty="0">
                          <a:solidFill>
                            <a:schemeClr val="bg1"/>
                          </a:solidFill>
                          <a:latin typeface="+mj-lt"/>
                        </a:rPr>
                        <a:t>Flashing</a:t>
                      </a: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05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sym typeface="Arial"/>
                        </a:rPr>
                        <a:t>X</a:t>
                      </a:r>
                      <a:endParaRPr lang="en-US" sz="1050" b="0" dirty="0">
                        <a:latin typeface="+mj-lt"/>
                      </a:endParaRP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endParaRPr lang="en-US" sz="1050" b="0" dirty="0">
                        <a:latin typeface="+mj-lt"/>
                      </a:endParaRP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endParaRPr lang="en-US" sz="1050" b="0" dirty="0">
                        <a:latin typeface="+mj-lt"/>
                      </a:endParaRPr>
                    </a:p>
                  </a:txBody>
                  <a:tcPr marL="45580" marR="45580" marT="22801" marB="22801"/>
                </a:tc>
                <a:extLst>
                  <a:ext uri="{0D108BD9-81ED-4DB2-BD59-A6C34878D82A}">
                    <a16:rowId xmlns:a16="http://schemas.microsoft.com/office/drawing/2014/main" val="1029629222"/>
                  </a:ext>
                </a:extLst>
              </a:tr>
              <a:tr h="222848">
                <a:tc>
                  <a:txBody>
                    <a:bodyPr/>
                    <a:lstStyle/>
                    <a:p>
                      <a:pPr algn="l"/>
                      <a:r>
                        <a:rPr lang="en-US" sz="1000" b="0" dirty="0">
                          <a:solidFill>
                            <a:schemeClr val="bg1"/>
                          </a:solidFill>
                          <a:latin typeface="+mj-lt"/>
                        </a:rPr>
                        <a:t>Caulking</a:t>
                      </a: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0" dirty="0">
                          <a:latin typeface="+mj-lt"/>
                        </a:rPr>
                        <a:t>X</a:t>
                      </a: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endParaRPr lang="en-US" sz="1050" b="0" dirty="0">
                        <a:latin typeface="+mj-lt"/>
                      </a:endParaRP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endParaRPr lang="en-US" sz="1050" b="0" dirty="0">
                        <a:latin typeface="+mj-lt"/>
                      </a:endParaRPr>
                    </a:p>
                  </a:txBody>
                  <a:tcPr marL="45580" marR="45580" marT="22801" marB="22801"/>
                </a:tc>
                <a:extLst>
                  <a:ext uri="{0D108BD9-81ED-4DB2-BD59-A6C34878D82A}">
                    <a16:rowId xmlns:a16="http://schemas.microsoft.com/office/drawing/2014/main" val="2690411884"/>
                  </a:ext>
                </a:extLst>
              </a:tr>
              <a:tr h="222848">
                <a:tc>
                  <a:txBody>
                    <a:bodyPr/>
                    <a:lstStyle/>
                    <a:p>
                      <a:pPr algn="l"/>
                      <a:r>
                        <a:rPr lang="en-US" sz="1000" b="0" dirty="0">
                          <a:solidFill>
                            <a:schemeClr val="bg1"/>
                          </a:solidFill>
                          <a:latin typeface="+mj-lt"/>
                        </a:rPr>
                        <a:t>Railing Installation</a:t>
                      </a: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0" dirty="0">
                          <a:latin typeface="+mj-lt"/>
                        </a:rPr>
                        <a:t>X</a:t>
                      </a: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endParaRPr lang="en-US" sz="1050" b="0" dirty="0">
                        <a:latin typeface="+mj-lt"/>
                      </a:endParaRP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endParaRPr lang="en-US" sz="1050" b="0" dirty="0">
                        <a:latin typeface="+mj-lt"/>
                      </a:endParaRPr>
                    </a:p>
                  </a:txBody>
                  <a:tcPr marL="45580" marR="45580" marT="22801" marB="22801"/>
                </a:tc>
                <a:extLst>
                  <a:ext uri="{0D108BD9-81ED-4DB2-BD59-A6C34878D82A}">
                    <a16:rowId xmlns:a16="http://schemas.microsoft.com/office/drawing/2014/main" val="2064969903"/>
                  </a:ext>
                </a:extLst>
              </a:tr>
              <a:tr h="222848">
                <a:tc>
                  <a:txBody>
                    <a:bodyPr/>
                    <a:lstStyle/>
                    <a:p>
                      <a:pPr algn="l"/>
                      <a:r>
                        <a:rPr lang="en-US" sz="1000" b="0" dirty="0">
                          <a:solidFill>
                            <a:schemeClr val="bg1"/>
                          </a:solidFill>
                          <a:latin typeface="+mj-lt"/>
                        </a:rPr>
                        <a:t>Interior Upgrades</a:t>
                      </a: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0" dirty="0">
                          <a:latin typeface="+mj-lt"/>
                        </a:rPr>
                        <a:t>X</a:t>
                      </a: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endParaRPr lang="en-US" sz="1050" b="0" dirty="0">
                        <a:latin typeface="+mj-lt"/>
                      </a:endParaRP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endParaRPr lang="en-US" sz="1050" b="0" dirty="0">
                        <a:latin typeface="+mj-lt"/>
                      </a:endParaRPr>
                    </a:p>
                  </a:txBody>
                  <a:tcPr marL="45580" marR="45580" marT="22801" marB="22801"/>
                </a:tc>
                <a:extLst>
                  <a:ext uri="{0D108BD9-81ED-4DB2-BD59-A6C34878D82A}">
                    <a16:rowId xmlns:a16="http://schemas.microsoft.com/office/drawing/2014/main" val="2070505290"/>
                  </a:ext>
                </a:extLst>
              </a:tr>
              <a:tr h="222848">
                <a:tc>
                  <a:txBody>
                    <a:bodyPr/>
                    <a:lstStyle/>
                    <a:p>
                      <a:pPr algn="l"/>
                      <a:r>
                        <a:rPr lang="en-US" sz="1000" b="0" dirty="0">
                          <a:solidFill>
                            <a:schemeClr val="bg1"/>
                          </a:solidFill>
                          <a:latin typeface="Balow"/>
                        </a:rPr>
                        <a:t>Deficiencies </a:t>
                      </a: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0" dirty="0">
                          <a:latin typeface="Balow"/>
                        </a:rPr>
                        <a:t>X</a:t>
                      </a: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endParaRPr lang="en-US" sz="1050" b="0" dirty="0">
                        <a:latin typeface="Balow"/>
                      </a:endParaRP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endParaRPr lang="en-US" sz="1050" b="0" dirty="0">
                        <a:latin typeface="Balow"/>
                      </a:endParaRPr>
                    </a:p>
                  </a:txBody>
                  <a:tcPr marL="45580" marR="45580" marT="22801" marB="22801"/>
                </a:tc>
                <a:extLst>
                  <a:ext uri="{0D108BD9-81ED-4DB2-BD59-A6C34878D82A}">
                    <a16:rowId xmlns:a16="http://schemas.microsoft.com/office/drawing/2014/main" val="3416518029"/>
                  </a:ext>
                </a:extLst>
              </a:tr>
              <a:tr h="222848">
                <a:tc>
                  <a:txBody>
                    <a:bodyPr/>
                    <a:lstStyle/>
                    <a:p>
                      <a:pPr algn="l"/>
                      <a:r>
                        <a:rPr lang="en-US" sz="1000" b="0" dirty="0" err="1">
                          <a:solidFill>
                            <a:schemeClr val="bg1"/>
                          </a:solidFill>
                          <a:latin typeface="Balow"/>
                        </a:rPr>
                        <a:t>Demob</a:t>
                      </a:r>
                      <a:endParaRPr lang="en-US" sz="1000" b="0" dirty="0">
                        <a:solidFill>
                          <a:schemeClr val="bg1"/>
                        </a:solidFill>
                        <a:latin typeface="Balow"/>
                      </a:endParaRP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0" dirty="0">
                          <a:latin typeface="Balow"/>
                        </a:rPr>
                        <a:t>X</a:t>
                      </a: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endParaRPr lang="en-US" sz="1050" b="0" dirty="0">
                        <a:latin typeface="Balow"/>
                      </a:endParaRP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endParaRPr lang="en-US" sz="1050" b="0" dirty="0">
                        <a:latin typeface="Balow"/>
                      </a:endParaRPr>
                    </a:p>
                  </a:txBody>
                  <a:tcPr marL="45580" marR="45580" marT="22801" marB="22801"/>
                </a:tc>
                <a:extLst>
                  <a:ext uri="{0D108BD9-81ED-4DB2-BD59-A6C34878D82A}">
                    <a16:rowId xmlns:a16="http://schemas.microsoft.com/office/drawing/2014/main" val="1542223661"/>
                  </a:ext>
                </a:extLst>
              </a:tr>
            </a:tbl>
          </a:graphicData>
        </a:graphic>
      </p:graphicFrame>
      <p:sp>
        <p:nvSpPr>
          <p:cNvPr id="77" name="TextBox 76">
            <a:extLst>
              <a:ext uri="{FF2B5EF4-FFF2-40B4-BE49-F238E27FC236}">
                <a16:creationId xmlns:a16="http://schemas.microsoft.com/office/drawing/2014/main" id="{CFAA6E10-4CE9-962F-6150-A50769E622EA}"/>
              </a:ext>
            </a:extLst>
          </p:cNvPr>
          <p:cNvSpPr txBox="1"/>
          <p:nvPr/>
        </p:nvSpPr>
        <p:spPr>
          <a:xfrm>
            <a:off x="1767840" y="277092"/>
            <a:ext cx="86563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4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Barlow" panose="00000500000000000000" pitchFamily="2" charset="0"/>
              </a:rPr>
              <a:t>Adanac</a:t>
            </a:r>
            <a: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arlow" panose="00000500000000000000" pitchFamily="2" charset="0"/>
              </a:rPr>
              <a:t> Housing</a:t>
            </a:r>
          </a:p>
          <a:p>
            <a:pPr lvl="0" algn="ctr">
              <a:lnSpc>
                <a:spcPct val="90000"/>
              </a:lnSpc>
              <a:defRPr/>
            </a:pPr>
            <a:endParaRPr lang="en-US" sz="4000" b="1" dirty="0">
              <a:solidFill>
                <a:schemeClr val="tx1">
                  <a:lumMod val="75000"/>
                  <a:lumOff val="25000"/>
                </a:schemeClr>
              </a:solidFill>
              <a:latin typeface="Barlow" panose="000005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9942E4-2346-B3E5-2563-DE4271CD9DAE}"/>
              </a:ext>
            </a:extLst>
          </p:cNvPr>
          <p:cNvSpPr txBox="1"/>
          <p:nvPr/>
        </p:nvSpPr>
        <p:spPr>
          <a:xfrm>
            <a:off x="1767840" y="841541"/>
            <a:ext cx="8656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76594"/>
                </a:solidFill>
                <a:effectLst/>
                <a:uLnTx/>
                <a:uFillTx/>
                <a:latin typeface="Barlow" panose="00000500000000000000" pitchFamily="2" charset="0"/>
              </a:rPr>
              <a:t>Phase 3 Project Tasks </a:t>
            </a:r>
          </a:p>
        </p:txBody>
      </p:sp>
    </p:spTree>
    <p:extLst>
      <p:ext uri="{BB962C8B-B14F-4D97-AF65-F5344CB8AC3E}">
        <p14:creationId xmlns:p14="http://schemas.microsoft.com/office/powerpoint/2010/main" val="1688106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9E28425-73C5-F71D-53E9-591FCFDD15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0743E9FD-D91D-CEC3-4868-5B22A545C42E}"/>
              </a:ext>
            </a:extLst>
          </p:cNvPr>
          <p:cNvGrpSpPr/>
          <p:nvPr/>
        </p:nvGrpSpPr>
        <p:grpSpPr>
          <a:xfrm>
            <a:off x="-2636464" y="-2669518"/>
            <a:ext cx="6539549" cy="6539549"/>
            <a:chOff x="-2636464" y="-2669518"/>
            <a:chExt cx="6539549" cy="6539549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66E30F34-A032-31CD-9149-B5136A7A5996}"/>
                </a:ext>
              </a:extLst>
            </p:cNvPr>
            <p:cNvSpPr/>
            <p:nvPr/>
          </p:nvSpPr>
          <p:spPr>
            <a:xfrm>
              <a:off x="-2636464" y="-2669518"/>
              <a:ext cx="6539549" cy="6539549"/>
            </a:xfrm>
            <a:prstGeom prst="ellipse">
              <a:avLst/>
            </a:prstGeom>
            <a:solidFill>
              <a:srgbClr val="B8C8C8">
                <a:alpha val="5000"/>
              </a:srgbClr>
            </a:solidFill>
            <a:ln w="12700">
              <a:solidFill>
                <a:srgbClr val="B8C8C8">
                  <a:alpha val="5200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88FA9479-1987-8F86-678C-5DED4C64406B}"/>
                </a:ext>
              </a:extLst>
            </p:cNvPr>
            <p:cNvGrpSpPr/>
            <p:nvPr/>
          </p:nvGrpSpPr>
          <p:grpSpPr>
            <a:xfrm>
              <a:off x="-1500024" y="-1533077"/>
              <a:ext cx="4266670" cy="4266668"/>
              <a:chOff x="-2636464" y="-2669518"/>
              <a:chExt cx="6539549" cy="6539549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B86A09A1-C357-E883-5097-9F9C9E45F7A8}"/>
                  </a:ext>
                </a:extLst>
              </p:cNvPr>
              <p:cNvSpPr/>
              <p:nvPr/>
            </p:nvSpPr>
            <p:spPr>
              <a:xfrm>
                <a:off x="-1165407" y="-1203960"/>
                <a:ext cx="3608434" cy="3608432"/>
              </a:xfrm>
              <a:prstGeom prst="ellipse">
                <a:avLst/>
              </a:prstGeom>
              <a:solidFill>
                <a:srgbClr val="B8C8C8">
                  <a:alpha val="5000"/>
                </a:srgbClr>
              </a:solidFill>
              <a:ln w="12700">
                <a:solidFill>
                  <a:srgbClr val="275A82">
                    <a:alpha val="10000"/>
                  </a:srgb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8EA4102B-FE68-DD8D-8DF0-C61775275C43}"/>
                  </a:ext>
                </a:extLst>
              </p:cNvPr>
              <p:cNvSpPr/>
              <p:nvPr/>
            </p:nvSpPr>
            <p:spPr>
              <a:xfrm>
                <a:off x="-1948147" y="-1981200"/>
                <a:ext cx="5162914" cy="5162912"/>
              </a:xfrm>
              <a:prstGeom prst="ellipse">
                <a:avLst/>
              </a:prstGeom>
              <a:solidFill>
                <a:srgbClr val="B8C8C8">
                  <a:alpha val="5000"/>
                </a:srgbClr>
              </a:solidFill>
              <a:ln w="12700">
                <a:solidFill>
                  <a:srgbClr val="275A82">
                    <a:alpha val="10000"/>
                  </a:srgb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FCCA8C49-B90C-CD7B-4C34-59952ECDC9D2}"/>
                  </a:ext>
                </a:extLst>
              </p:cNvPr>
              <p:cNvSpPr/>
              <p:nvPr/>
            </p:nvSpPr>
            <p:spPr>
              <a:xfrm>
                <a:off x="-2636464" y="-2669518"/>
                <a:ext cx="6539549" cy="6539549"/>
              </a:xfrm>
              <a:prstGeom prst="ellipse">
                <a:avLst/>
              </a:prstGeom>
              <a:solidFill>
                <a:srgbClr val="B8C8C8">
                  <a:alpha val="5000"/>
                </a:srgbClr>
              </a:solidFill>
              <a:ln w="12700">
                <a:solidFill>
                  <a:srgbClr val="275A82">
                    <a:alpha val="10000"/>
                  </a:srgb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pic>
          <p:nvPicPr>
            <p:cNvPr id="76" name="Picture 75" descr="A logo with buildings and mountains&#10;&#10;Description automatically generated">
              <a:extLst>
                <a:ext uri="{FF2B5EF4-FFF2-40B4-BE49-F238E27FC236}">
                  <a16:creationId xmlns:a16="http://schemas.microsoft.com/office/drawing/2014/main" id="{123B8AF9-C7C1-8F6D-78F8-FA103FD9AC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808" y="469515"/>
              <a:ext cx="883517" cy="453908"/>
            </a:xfrm>
            <a:prstGeom prst="roundRect">
              <a:avLst>
                <a:gd name="adj" fmla="val 50000"/>
              </a:avLst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8158F788-FB45-C26D-0B48-2C65D4BF4441}"/>
              </a:ext>
            </a:extLst>
          </p:cNvPr>
          <p:cNvGrpSpPr/>
          <p:nvPr/>
        </p:nvGrpSpPr>
        <p:grpSpPr>
          <a:xfrm>
            <a:off x="1038224" y="1150979"/>
            <a:ext cx="10448925" cy="5665662"/>
            <a:chOff x="2601721" y="1295399"/>
            <a:chExt cx="6359399" cy="5207171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9C830AA6-3408-29DE-280B-66A026E1353F}"/>
                </a:ext>
              </a:extLst>
            </p:cNvPr>
            <p:cNvSpPr/>
            <p:nvPr/>
          </p:nvSpPr>
          <p:spPr>
            <a:xfrm>
              <a:off x="2601721" y="1295399"/>
              <a:ext cx="6359399" cy="5207171"/>
            </a:xfrm>
            <a:prstGeom prst="roundRect">
              <a:avLst>
                <a:gd name="adj" fmla="val 4317"/>
              </a:avLst>
            </a:prstGeom>
            <a:solidFill>
              <a:schemeClr val="accent4">
                <a:lumMod val="50000"/>
              </a:schemeClr>
            </a:solidFill>
            <a:ln w="12700">
              <a:solidFill>
                <a:schemeClr val="bg1">
                  <a:lumMod val="65000"/>
                  <a:alpha val="53000"/>
                </a:schemeClr>
              </a:solidFill>
            </a:ln>
            <a:effectLst>
              <a:outerShdw blurRad="787400" dist="228600" dir="5400000" algn="t" rotWithShape="0">
                <a:schemeClr val="bg1">
                  <a:lumMod val="50000"/>
                  <a:alpha val="7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C52CB9E0-49D8-811A-750E-73AFB4FA3907}"/>
                </a:ext>
              </a:extLst>
            </p:cNvPr>
            <p:cNvSpPr/>
            <p:nvPr/>
          </p:nvSpPr>
          <p:spPr>
            <a:xfrm>
              <a:off x="3073900" y="1442719"/>
              <a:ext cx="2001817" cy="5059850"/>
            </a:xfrm>
            <a:prstGeom prst="roundRect">
              <a:avLst>
                <a:gd name="adj" fmla="val 4773"/>
              </a:avLst>
            </a:prstGeom>
            <a:solidFill>
              <a:srgbClr val="83A09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DE9F5A46-412E-5AAD-1C85-78D5B450623C}"/>
                </a:ext>
              </a:extLst>
            </p:cNvPr>
            <p:cNvSpPr/>
            <p:nvPr/>
          </p:nvSpPr>
          <p:spPr>
            <a:xfrm>
              <a:off x="5266381" y="1442720"/>
              <a:ext cx="1013885" cy="4966548"/>
            </a:xfrm>
            <a:prstGeom prst="roundRect">
              <a:avLst>
                <a:gd name="adj" fmla="val 4773"/>
              </a:avLst>
            </a:prstGeom>
            <a:solidFill>
              <a:srgbClr val="83A09F">
                <a:alpha val="7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8B352B74-F749-DF7C-62E2-BC96CBBC1266}"/>
                </a:ext>
              </a:extLst>
            </p:cNvPr>
            <p:cNvSpPr/>
            <p:nvPr/>
          </p:nvSpPr>
          <p:spPr>
            <a:xfrm>
              <a:off x="7637778" y="1442720"/>
              <a:ext cx="1013885" cy="4966548"/>
            </a:xfrm>
            <a:prstGeom prst="roundRect">
              <a:avLst>
                <a:gd name="adj" fmla="val 4773"/>
              </a:avLst>
            </a:prstGeom>
            <a:solidFill>
              <a:srgbClr val="83A09F">
                <a:alpha val="7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6711FCB6-9CB1-D8FB-1ADC-0E9B84CDAAED}"/>
                </a:ext>
              </a:extLst>
            </p:cNvPr>
            <p:cNvSpPr/>
            <p:nvPr/>
          </p:nvSpPr>
          <p:spPr>
            <a:xfrm>
              <a:off x="6470931" y="1442719"/>
              <a:ext cx="1013885" cy="4966549"/>
            </a:xfrm>
            <a:prstGeom prst="roundRect">
              <a:avLst>
                <a:gd name="adj" fmla="val 4773"/>
              </a:avLst>
            </a:prstGeom>
            <a:solidFill>
              <a:srgbClr val="83A09F">
                <a:alpha val="7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304B42CA-30F0-85F5-44C1-5A617E397108}"/>
              </a:ext>
            </a:extLst>
          </p:cNvPr>
          <p:cNvGraphicFramePr>
            <a:graphicFrameLocks noGrp="1"/>
          </p:cNvGraphicFramePr>
          <p:nvPr/>
        </p:nvGraphicFramePr>
        <p:xfrm>
          <a:off x="2674374" y="1362033"/>
          <a:ext cx="8806819" cy="441715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74414">
                  <a:extLst>
                    <a:ext uri="{9D8B030D-6E8A-4147-A177-3AD203B41FA5}">
                      <a16:colId xmlns:a16="http://schemas.microsoft.com/office/drawing/2014/main" val="786636139"/>
                    </a:ext>
                  </a:extLst>
                </a:gridCol>
                <a:gridCol w="2567607">
                  <a:extLst>
                    <a:ext uri="{9D8B030D-6E8A-4147-A177-3AD203B41FA5}">
                      <a16:colId xmlns:a16="http://schemas.microsoft.com/office/drawing/2014/main" val="2821710707"/>
                    </a:ext>
                  </a:extLst>
                </a:gridCol>
                <a:gridCol w="1927509">
                  <a:extLst>
                    <a:ext uri="{9D8B030D-6E8A-4147-A177-3AD203B41FA5}">
                      <a16:colId xmlns:a16="http://schemas.microsoft.com/office/drawing/2014/main" val="1010756454"/>
                    </a:ext>
                  </a:extLst>
                </a:gridCol>
                <a:gridCol w="2237289">
                  <a:extLst>
                    <a:ext uri="{9D8B030D-6E8A-4147-A177-3AD203B41FA5}">
                      <a16:colId xmlns:a16="http://schemas.microsoft.com/office/drawing/2014/main" val="2621167362"/>
                    </a:ext>
                  </a:extLst>
                </a:gridCol>
              </a:tblGrid>
              <a:tr h="337875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Scope of work 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Balow"/>
                      </a:endParaRP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Not Started </a:t>
                      </a:r>
                      <a:endParaRPr lang="en-US" sz="1400" b="1" dirty="0">
                        <a:latin typeface="Balow"/>
                      </a:endParaRP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On Going </a:t>
                      </a:r>
                      <a:endParaRPr lang="en-US" sz="1400" b="1" dirty="0">
                        <a:latin typeface="Balow"/>
                      </a:endParaRP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Completed</a:t>
                      </a:r>
                      <a:endParaRPr lang="en-US" sz="1400" b="1" dirty="0">
                        <a:latin typeface="Balow"/>
                      </a:endParaRPr>
                    </a:p>
                  </a:txBody>
                  <a:tcPr marL="45580" marR="45580" marT="22801" marB="22801"/>
                </a:tc>
                <a:extLst>
                  <a:ext uri="{0D108BD9-81ED-4DB2-BD59-A6C34878D82A}">
                    <a16:rowId xmlns:a16="http://schemas.microsoft.com/office/drawing/2014/main" val="56061132"/>
                  </a:ext>
                </a:extLst>
              </a:tr>
              <a:tr h="222848">
                <a:tc>
                  <a:txBody>
                    <a:bodyPr/>
                    <a:lstStyle/>
                    <a:p>
                      <a:pPr algn="l"/>
                      <a:r>
                        <a:rPr lang="en-US" sz="1000" b="0" dirty="0">
                          <a:solidFill>
                            <a:schemeClr val="bg1"/>
                          </a:solidFill>
                          <a:latin typeface="+mj-lt"/>
                        </a:rPr>
                        <a:t>Mobilization</a:t>
                      </a: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0" i="0" u="none" strike="noStrike" cap="none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X</a:t>
                      </a:r>
                      <a:endParaRPr lang="en-US" sz="1050" b="0" dirty="0">
                        <a:latin typeface="+mj-lt"/>
                      </a:endParaRP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0" dirty="0">
                          <a:latin typeface="+mj-lt"/>
                        </a:rPr>
                        <a:t>    </a:t>
                      </a: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endParaRPr lang="en-US" sz="1050" b="0" dirty="0">
                        <a:latin typeface="+mj-lt"/>
                      </a:endParaRPr>
                    </a:p>
                  </a:txBody>
                  <a:tcPr marL="45580" marR="45580" marT="22801" marB="22801"/>
                </a:tc>
                <a:extLst>
                  <a:ext uri="{0D108BD9-81ED-4DB2-BD59-A6C34878D82A}">
                    <a16:rowId xmlns:a16="http://schemas.microsoft.com/office/drawing/2014/main" val="2505794701"/>
                  </a:ext>
                </a:extLst>
              </a:tr>
              <a:tr h="222848">
                <a:tc>
                  <a:txBody>
                    <a:bodyPr/>
                    <a:lstStyle/>
                    <a:p>
                      <a:pPr algn="l"/>
                      <a:r>
                        <a:rPr lang="en-US" sz="1000" b="0" dirty="0">
                          <a:solidFill>
                            <a:schemeClr val="bg1"/>
                          </a:solidFill>
                          <a:latin typeface="+mj-lt"/>
                        </a:rPr>
                        <a:t>Scaffolding</a:t>
                      </a: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05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sym typeface="Arial"/>
                        </a:rPr>
                        <a:t>X</a:t>
                      </a:r>
                      <a:endParaRPr lang="en-US" sz="1050" b="0" dirty="0">
                        <a:latin typeface="+mj-lt"/>
                      </a:endParaRP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endParaRPr lang="en-US" sz="1050" b="0" dirty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endParaRPr lang="en-US" sz="1050" b="0" dirty="0">
                        <a:latin typeface="+mj-lt"/>
                      </a:endParaRPr>
                    </a:p>
                  </a:txBody>
                  <a:tcPr marL="45580" marR="45580" marT="22801" marB="22801"/>
                </a:tc>
                <a:extLst>
                  <a:ext uri="{0D108BD9-81ED-4DB2-BD59-A6C34878D82A}">
                    <a16:rowId xmlns:a16="http://schemas.microsoft.com/office/drawing/2014/main" val="2787586806"/>
                  </a:ext>
                </a:extLst>
              </a:tr>
              <a:tr h="222848">
                <a:tc>
                  <a:txBody>
                    <a:bodyPr/>
                    <a:lstStyle/>
                    <a:p>
                      <a:pPr algn="l"/>
                      <a:r>
                        <a:rPr lang="en-US" sz="1000" b="0" dirty="0">
                          <a:solidFill>
                            <a:schemeClr val="bg1"/>
                          </a:solidFill>
                          <a:latin typeface="+mj-lt"/>
                        </a:rPr>
                        <a:t>Demolition</a:t>
                      </a: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05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sym typeface="Arial"/>
                        </a:rPr>
                        <a:t>X</a:t>
                      </a:r>
                      <a:endParaRPr lang="en-US" sz="1050" b="0" dirty="0">
                        <a:latin typeface="+mj-lt"/>
                      </a:endParaRP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endParaRPr lang="en-US" sz="1050" b="0" dirty="0">
                        <a:latin typeface="+mj-lt"/>
                      </a:endParaRP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endParaRPr lang="en-US" sz="1050" b="0" dirty="0">
                        <a:latin typeface="+mj-lt"/>
                      </a:endParaRPr>
                    </a:p>
                  </a:txBody>
                  <a:tcPr marL="45580" marR="45580" marT="22801" marB="22801"/>
                </a:tc>
                <a:extLst>
                  <a:ext uri="{0D108BD9-81ED-4DB2-BD59-A6C34878D82A}">
                    <a16:rowId xmlns:a16="http://schemas.microsoft.com/office/drawing/2014/main" val="1878133018"/>
                  </a:ext>
                </a:extLst>
              </a:tr>
              <a:tr h="222848">
                <a:tc>
                  <a:txBody>
                    <a:bodyPr/>
                    <a:lstStyle/>
                    <a:p>
                      <a:pPr algn="l"/>
                      <a:r>
                        <a:rPr lang="en-US" sz="1000" b="0" dirty="0">
                          <a:solidFill>
                            <a:schemeClr val="bg1"/>
                          </a:solidFill>
                          <a:latin typeface="+mj-lt"/>
                        </a:rPr>
                        <a:t>Rot Repair</a:t>
                      </a: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05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sym typeface="Arial"/>
                        </a:rPr>
                        <a:t>X</a:t>
                      </a:r>
                      <a:endParaRPr lang="en-US" sz="1050" b="0" dirty="0">
                        <a:latin typeface="+mj-lt"/>
                      </a:endParaRP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endParaRPr lang="en-US" sz="1050" b="0" dirty="0">
                        <a:latin typeface="+mj-lt"/>
                      </a:endParaRP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endParaRPr lang="en-US" sz="1050" b="0" dirty="0">
                        <a:latin typeface="+mj-lt"/>
                      </a:endParaRPr>
                    </a:p>
                  </a:txBody>
                  <a:tcPr marL="45580" marR="45580" marT="22801" marB="22801"/>
                </a:tc>
                <a:extLst>
                  <a:ext uri="{0D108BD9-81ED-4DB2-BD59-A6C34878D82A}">
                    <a16:rowId xmlns:a16="http://schemas.microsoft.com/office/drawing/2014/main" val="3048310732"/>
                  </a:ext>
                </a:extLst>
              </a:tr>
              <a:tr h="386161">
                <a:tc>
                  <a:txBody>
                    <a:bodyPr/>
                    <a:lstStyle/>
                    <a:p>
                      <a:pPr algn="l"/>
                      <a:r>
                        <a:rPr lang="en-US" sz="1000" b="0" i="0" u="none" strike="noStrike" cap="none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Rough Carpentry</a:t>
                      </a: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05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sym typeface="Arial"/>
                        </a:rPr>
                        <a:t>X</a:t>
                      </a:r>
                      <a:endParaRPr lang="en-US" sz="1050" b="0" dirty="0">
                        <a:latin typeface="+mj-lt"/>
                      </a:endParaRP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endParaRPr lang="en-US" sz="1050" b="0" dirty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endParaRPr lang="en-US" sz="1050" b="0" dirty="0">
                        <a:latin typeface="+mj-lt"/>
                      </a:endParaRPr>
                    </a:p>
                  </a:txBody>
                  <a:tcPr marL="45580" marR="45580" marT="22801" marB="22801"/>
                </a:tc>
                <a:extLst>
                  <a:ext uri="{0D108BD9-81ED-4DB2-BD59-A6C34878D82A}">
                    <a16:rowId xmlns:a16="http://schemas.microsoft.com/office/drawing/2014/main" val="3517975474"/>
                  </a:ext>
                </a:extLst>
              </a:tr>
              <a:tr h="222848">
                <a:tc>
                  <a:txBody>
                    <a:bodyPr/>
                    <a:lstStyle/>
                    <a:p>
                      <a:pPr algn="l"/>
                      <a:r>
                        <a:rPr lang="en-US" sz="1000" b="0" dirty="0">
                          <a:solidFill>
                            <a:schemeClr val="bg1"/>
                          </a:solidFill>
                          <a:latin typeface="+mj-lt"/>
                        </a:rPr>
                        <a:t>Vinyl Membrane</a:t>
                      </a: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05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sym typeface="Arial"/>
                        </a:rPr>
                        <a:t>X</a:t>
                      </a:r>
                      <a:endParaRPr lang="en-US" sz="1050" b="0" dirty="0">
                        <a:latin typeface="+mj-lt"/>
                      </a:endParaRP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endParaRPr lang="en-US" sz="1050" b="0" dirty="0">
                        <a:latin typeface="+mj-lt"/>
                      </a:endParaRP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endParaRPr lang="en-US" sz="1050" b="0" dirty="0">
                        <a:latin typeface="+mj-lt"/>
                      </a:endParaRPr>
                    </a:p>
                  </a:txBody>
                  <a:tcPr marL="45580" marR="45580" marT="22801" marB="22801"/>
                </a:tc>
                <a:extLst>
                  <a:ext uri="{0D108BD9-81ED-4DB2-BD59-A6C34878D82A}">
                    <a16:rowId xmlns:a16="http://schemas.microsoft.com/office/drawing/2014/main" val="547119320"/>
                  </a:ext>
                </a:extLst>
              </a:tr>
              <a:tr h="222848">
                <a:tc>
                  <a:txBody>
                    <a:bodyPr/>
                    <a:lstStyle/>
                    <a:p>
                      <a:pPr algn="l"/>
                      <a:r>
                        <a:rPr lang="en-US" sz="1000" b="0" i="0" u="none" strike="noStrike" cap="none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Window &amp; Door Delivery</a:t>
                      </a: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05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sym typeface="Arial"/>
                        </a:rPr>
                        <a:t>X</a:t>
                      </a:r>
                      <a:endParaRPr lang="en-US" sz="1050" b="0" dirty="0">
                        <a:latin typeface="+mj-lt"/>
                      </a:endParaRP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endParaRPr lang="en-US" sz="1050" b="0" dirty="0">
                        <a:latin typeface="+mj-lt"/>
                      </a:endParaRP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endParaRPr lang="en-US" sz="1050" b="0" dirty="0">
                        <a:latin typeface="+mj-lt"/>
                      </a:endParaRPr>
                    </a:p>
                  </a:txBody>
                  <a:tcPr marL="45580" marR="45580" marT="22801" marB="22801"/>
                </a:tc>
                <a:extLst>
                  <a:ext uri="{0D108BD9-81ED-4DB2-BD59-A6C34878D82A}">
                    <a16:rowId xmlns:a16="http://schemas.microsoft.com/office/drawing/2014/main" val="1360067402"/>
                  </a:ext>
                </a:extLst>
              </a:tr>
              <a:tr h="22284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0" i="0" u="none" strike="noStrike" cap="none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Window &amp; Door Installation</a:t>
                      </a:r>
                    </a:p>
                    <a:p>
                      <a:pPr algn="l"/>
                      <a:endParaRPr lang="en-US" sz="1000" b="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05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sym typeface="Arial"/>
                        </a:rPr>
                        <a:t>X</a:t>
                      </a:r>
                      <a:endParaRPr lang="en-US" sz="1050" b="0" dirty="0">
                        <a:latin typeface="+mj-lt"/>
                      </a:endParaRP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endParaRPr lang="en-US" sz="1050" b="0" dirty="0">
                        <a:latin typeface="+mj-lt"/>
                      </a:endParaRP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endParaRPr lang="en-US" sz="1050" b="0" dirty="0">
                        <a:latin typeface="+mj-lt"/>
                      </a:endParaRPr>
                    </a:p>
                  </a:txBody>
                  <a:tcPr marL="45580" marR="45580" marT="22801" marB="22801"/>
                </a:tc>
                <a:extLst>
                  <a:ext uri="{0D108BD9-81ED-4DB2-BD59-A6C34878D82A}">
                    <a16:rowId xmlns:a16="http://schemas.microsoft.com/office/drawing/2014/main" val="3541166505"/>
                  </a:ext>
                </a:extLst>
              </a:tr>
              <a:tr h="222848">
                <a:tc>
                  <a:txBody>
                    <a:bodyPr/>
                    <a:lstStyle/>
                    <a:p>
                      <a:pPr algn="l"/>
                      <a:r>
                        <a:rPr lang="en-US" sz="1000" b="0" dirty="0">
                          <a:solidFill>
                            <a:schemeClr val="bg1"/>
                          </a:solidFill>
                          <a:latin typeface="+mj-lt"/>
                        </a:rPr>
                        <a:t>Mechanical</a:t>
                      </a: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05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sym typeface="Arial"/>
                        </a:rPr>
                        <a:t>X</a:t>
                      </a:r>
                      <a:endParaRPr lang="en-US" sz="1050" b="0" dirty="0">
                        <a:latin typeface="+mj-lt"/>
                      </a:endParaRP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endParaRPr lang="en-US" sz="1050" b="0" dirty="0">
                        <a:latin typeface="+mj-lt"/>
                      </a:endParaRP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endParaRPr lang="en-US" sz="1050" b="0" dirty="0">
                        <a:latin typeface="+mj-lt"/>
                      </a:endParaRPr>
                    </a:p>
                  </a:txBody>
                  <a:tcPr marL="45580" marR="45580" marT="22801" marB="22801"/>
                </a:tc>
                <a:extLst>
                  <a:ext uri="{0D108BD9-81ED-4DB2-BD59-A6C34878D82A}">
                    <a16:rowId xmlns:a16="http://schemas.microsoft.com/office/drawing/2014/main" val="2335123426"/>
                  </a:ext>
                </a:extLst>
              </a:tr>
              <a:tr h="222848">
                <a:tc>
                  <a:txBody>
                    <a:bodyPr/>
                    <a:lstStyle/>
                    <a:p>
                      <a:pPr algn="l"/>
                      <a:r>
                        <a:rPr lang="en-US" sz="1000" b="0" dirty="0">
                          <a:solidFill>
                            <a:schemeClr val="bg1"/>
                          </a:solidFill>
                          <a:latin typeface="+mj-lt"/>
                        </a:rPr>
                        <a:t>Electrical</a:t>
                      </a: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05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sym typeface="Arial"/>
                        </a:rPr>
                        <a:t>X</a:t>
                      </a:r>
                      <a:endParaRPr lang="en-US" sz="1050" b="0" dirty="0">
                        <a:latin typeface="+mj-lt"/>
                      </a:endParaRP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endParaRPr lang="en-US" sz="1050" b="0" dirty="0">
                        <a:latin typeface="+mj-lt"/>
                      </a:endParaRP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endParaRPr lang="en-US" sz="1050" b="0" dirty="0">
                        <a:latin typeface="+mj-lt"/>
                      </a:endParaRPr>
                    </a:p>
                  </a:txBody>
                  <a:tcPr marL="45580" marR="45580" marT="22801" marB="22801"/>
                </a:tc>
                <a:extLst>
                  <a:ext uri="{0D108BD9-81ED-4DB2-BD59-A6C34878D82A}">
                    <a16:rowId xmlns:a16="http://schemas.microsoft.com/office/drawing/2014/main" val="2349778084"/>
                  </a:ext>
                </a:extLst>
              </a:tr>
              <a:tr h="222848">
                <a:tc>
                  <a:txBody>
                    <a:bodyPr/>
                    <a:lstStyle/>
                    <a:p>
                      <a:pPr algn="l"/>
                      <a:r>
                        <a:rPr lang="en-US" sz="1000" b="0" i="0" u="none" strike="noStrike" cap="none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Wall Cladding</a:t>
                      </a: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05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sym typeface="Arial"/>
                        </a:rPr>
                        <a:t>X</a:t>
                      </a:r>
                      <a:endParaRPr lang="en-US" sz="1050" b="0" dirty="0">
                        <a:latin typeface="+mj-lt"/>
                      </a:endParaRP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endParaRPr lang="en-US" sz="1050" b="0" dirty="0">
                        <a:latin typeface="+mj-lt"/>
                      </a:endParaRP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endParaRPr lang="en-US" sz="1050" b="0" dirty="0">
                        <a:latin typeface="+mj-lt"/>
                      </a:endParaRPr>
                    </a:p>
                  </a:txBody>
                  <a:tcPr marL="45580" marR="45580" marT="22801" marB="22801"/>
                </a:tc>
                <a:extLst>
                  <a:ext uri="{0D108BD9-81ED-4DB2-BD59-A6C34878D82A}">
                    <a16:rowId xmlns:a16="http://schemas.microsoft.com/office/drawing/2014/main" val="28773167"/>
                  </a:ext>
                </a:extLst>
              </a:tr>
              <a:tr h="222848">
                <a:tc>
                  <a:txBody>
                    <a:bodyPr/>
                    <a:lstStyle/>
                    <a:p>
                      <a:pPr algn="l"/>
                      <a:r>
                        <a:rPr lang="en-US" sz="1000" b="0" dirty="0">
                          <a:solidFill>
                            <a:schemeClr val="bg1"/>
                          </a:solidFill>
                          <a:latin typeface="+mj-lt"/>
                        </a:rPr>
                        <a:t>Flashing</a:t>
                      </a: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05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sym typeface="Arial"/>
                        </a:rPr>
                        <a:t>X</a:t>
                      </a:r>
                      <a:endParaRPr lang="en-US" sz="1050" b="0" dirty="0">
                        <a:latin typeface="+mj-lt"/>
                      </a:endParaRP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endParaRPr lang="en-US" sz="1050" b="0" dirty="0">
                        <a:latin typeface="+mj-lt"/>
                      </a:endParaRP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endParaRPr lang="en-US" sz="1050" b="0" dirty="0">
                        <a:latin typeface="+mj-lt"/>
                      </a:endParaRPr>
                    </a:p>
                  </a:txBody>
                  <a:tcPr marL="45580" marR="45580" marT="22801" marB="22801"/>
                </a:tc>
                <a:extLst>
                  <a:ext uri="{0D108BD9-81ED-4DB2-BD59-A6C34878D82A}">
                    <a16:rowId xmlns:a16="http://schemas.microsoft.com/office/drawing/2014/main" val="1029629222"/>
                  </a:ext>
                </a:extLst>
              </a:tr>
              <a:tr h="222848">
                <a:tc>
                  <a:txBody>
                    <a:bodyPr/>
                    <a:lstStyle/>
                    <a:p>
                      <a:pPr algn="l"/>
                      <a:r>
                        <a:rPr lang="en-US" sz="1000" b="0" dirty="0">
                          <a:solidFill>
                            <a:schemeClr val="bg1"/>
                          </a:solidFill>
                          <a:latin typeface="+mj-lt"/>
                        </a:rPr>
                        <a:t>Caulking</a:t>
                      </a: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0" dirty="0">
                          <a:latin typeface="+mj-lt"/>
                        </a:rPr>
                        <a:t>X</a:t>
                      </a: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endParaRPr lang="en-US" sz="1050" b="0" dirty="0">
                        <a:latin typeface="+mj-lt"/>
                      </a:endParaRP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endParaRPr lang="en-US" sz="1050" b="0" dirty="0">
                        <a:latin typeface="+mj-lt"/>
                      </a:endParaRPr>
                    </a:p>
                  </a:txBody>
                  <a:tcPr marL="45580" marR="45580" marT="22801" marB="22801"/>
                </a:tc>
                <a:extLst>
                  <a:ext uri="{0D108BD9-81ED-4DB2-BD59-A6C34878D82A}">
                    <a16:rowId xmlns:a16="http://schemas.microsoft.com/office/drawing/2014/main" val="2690411884"/>
                  </a:ext>
                </a:extLst>
              </a:tr>
              <a:tr h="222848">
                <a:tc>
                  <a:txBody>
                    <a:bodyPr/>
                    <a:lstStyle/>
                    <a:p>
                      <a:pPr algn="l"/>
                      <a:r>
                        <a:rPr lang="en-US" sz="1000" b="0" dirty="0">
                          <a:solidFill>
                            <a:schemeClr val="bg1"/>
                          </a:solidFill>
                          <a:latin typeface="+mj-lt"/>
                        </a:rPr>
                        <a:t>Railing Installation</a:t>
                      </a: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0" dirty="0">
                          <a:latin typeface="+mj-lt"/>
                        </a:rPr>
                        <a:t>X</a:t>
                      </a: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endParaRPr lang="en-US" sz="1050" b="0" dirty="0">
                        <a:latin typeface="+mj-lt"/>
                      </a:endParaRP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endParaRPr lang="en-US" sz="1050" b="0" dirty="0">
                        <a:latin typeface="+mj-lt"/>
                      </a:endParaRPr>
                    </a:p>
                  </a:txBody>
                  <a:tcPr marL="45580" marR="45580" marT="22801" marB="22801"/>
                </a:tc>
                <a:extLst>
                  <a:ext uri="{0D108BD9-81ED-4DB2-BD59-A6C34878D82A}">
                    <a16:rowId xmlns:a16="http://schemas.microsoft.com/office/drawing/2014/main" val="2064969903"/>
                  </a:ext>
                </a:extLst>
              </a:tr>
              <a:tr h="222848">
                <a:tc>
                  <a:txBody>
                    <a:bodyPr/>
                    <a:lstStyle/>
                    <a:p>
                      <a:pPr algn="l"/>
                      <a:r>
                        <a:rPr lang="en-US" sz="1000" b="0" dirty="0">
                          <a:solidFill>
                            <a:schemeClr val="bg1"/>
                          </a:solidFill>
                          <a:latin typeface="+mj-lt"/>
                        </a:rPr>
                        <a:t>Interior Upgrades</a:t>
                      </a: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0" dirty="0">
                          <a:latin typeface="+mj-lt"/>
                        </a:rPr>
                        <a:t>X</a:t>
                      </a: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endParaRPr lang="en-US" sz="1050" b="0" dirty="0">
                        <a:latin typeface="+mj-lt"/>
                      </a:endParaRP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endParaRPr lang="en-US" sz="1050" b="0" dirty="0">
                        <a:latin typeface="+mj-lt"/>
                      </a:endParaRPr>
                    </a:p>
                  </a:txBody>
                  <a:tcPr marL="45580" marR="45580" marT="22801" marB="22801"/>
                </a:tc>
                <a:extLst>
                  <a:ext uri="{0D108BD9-81ED-4DB2-BD59-A6C34878D82A}">
                    <a16:rowId xmlns:a16="http://schemas.microsoft.com/office/drawing/2014/main" val="2070505290"/>
                  </a:ext>
                </a:extLst>
              </a:tr>
              <a:tr h="222848">
                <a:tc>
                  <a:txBody>
                    <a:bodyPr/>
                    <a:lstStyle/>
                    <a:p>
                      <a:pPr algn="l"/>
                      <a:r>
                        <a:rPr lang="en-US" sz="1000" b="0" dirty="0">
                          <a:solidFill>
                            <a:schemeClr val="bg1"/>
                          </a:solidFill>
                          <a:latin typeface="Balow"/>
                        </a:rPr>
                        <a:t>Deficiencies </a:t>
                      </a: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0" dirty="0">
                          <a:latin typeface="Balow"/>
                        </a:rPr>
                        <a:t>X</a:t>
                      </a: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endParaRPr lang="en-US" sz="1050" b="0" dirty="0">
                        <a:latin typeface="Balow"/>
                      </a:endParaRP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endParaRPr lang="en-US" sz="1050" b="0" dirty="0">
                        <a:latin typeface="Balow"/>
                      </a:endParaRPr>
                    </a:p>
                  </a:txBody>
                  <a:tcPr marL="45580" marR="45580" marT="22801" marB="22801"/>
                </a:tc>
                <a:extLst>
                  <a:ext uri="{0D108BD9-81ED-4DB2-BD59-A6C34878D82A}">
                    <a16:rowId xmlns:a16="http://schemas.microsoft.com/office/drawing/2014/main" val="3416518029"/>
                  </a:ext>
                </a:extLst>
              </a:tr>
              <a:tr h="222848">
                <a:tc>
                  <a:txBody>
                    <a:bodyPr/>
                    <a:lstStyle/>
                    <a:p>
                      <a:pPr algn="l"/>
                      <a:r>
                        <a:rPr lang="en-US" sz="1000" b="0" dirty="0" err="1">
                          <a:solidFill>
                            <a:schemeClr val="bg1"/>
                          </a:solidFill>
                          <a:latin typeface="Balow"/>
                        </a:rPr>
                        <a:t>Demob</a:t>
                      </a:r>
                      <a:endParaRPr lang="en-US" sz="1000" b="0" dirty="0">
                        <a:solidFill>
                          <a:schemeClr val="bg1"/>
                        </a:solidFill>
                        <a:latin typeface="Balow"/>
                      </a:endParaRP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0" dirty="0">
                          <a:latin typeface="Balow"/>
                        </a:rPr>
                        <a:t>X</a:t>
                      </a: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endParaRPr lang="en-US" sz="1050" b="0" dirty="0">
                        <a:latin typeface="Balow"/>
                      </a:endParaRP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endParaRPr lang="en-US" sz="1050" b="0" dirty="0">
                        <a:latin typeface="Balow"/>
                      </a:endParaRPr>
                    </a:p>
                  </a:txBody>
                  <a:tcPr marL="45580" marR="45580" marT="22801" marB="22801"/>
                </a:tc>
                <a:extLst>
                  <a:ext uri="{0D108BD9-81ED-4DB2-BD59-A6C34878D82A}">
                    <a16:rowId xmlns:a16="http://schemas.microsoft.com/office/drawing/2014/main" val="1542223661"/>
                  </a:ext>
                </a:extLst>
              </a:tr>
            </a:tbl>
          </a:graphicData>
        </a:graphic>
      </p:graphicFrame>
      <p:sp>
        <p:nvSpPr>
          <p:cNvPr id="77" name="TextBox 76">
            <a:extLst>
              <a:ext uri="{FF2B5EF4-FFF2-40B4-BE49-F238E27FC236}">
                <a16:creationId xmlns:a16="http://schemas.microsoft.com/office/drawing/2014/main" id="{7C82523A-A506-CDC0-077E-901463A152DC}"/>
              </a:ext>
            </a:extLst>
          </p:cNvPr>
          <p:cNvSpPr txBox="1"/>
          <p:nvPr/>
        </p:nvSpPr>
        <p:spPr>
          <a:xfrm>
            <a:off x="1767840" y="277092"/>
            <a:ext cx="86563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4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Barlow" panose="00000500000000000000" pitchFamily="2" charset="0"/>
              </a:rPr>
              <a:t>Adanac</a:t>
            </a:r>
            <a: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arlow" panose="00000500000000000000" pitchFamily="2" charset="0"/>
              </a:rPr>
              <a:t> Housing</a:t>
            </a:r>
          </a:p>
          <a:p>
            <a:pPr lvl="0" algn="ctr">
              <a:lnSpc>
                <a:spcPct val="90000"/>
              </a:lnSpc>
              <a:defRPr/>
            </a:pPr>
            <a:endParaRPr lang="en-US" sz="4000" b="1" dirty="0">
              <a:solidFill>
                <a:schemeClr val="tx1">
                  <a:lumMod val="75000"/>
                  <a:lumOff val="25000"/>
                </a:schemeClr>
              </a:solidFill>
              <a:latin typeface="Barlow" panose="000005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04A1E7-188B-CE07-2EB8-7A70AE22CBE5}"/>
              </a:ext>
            </a:extLst>
          </p:cNvPr>
          <p:cNvSpPr txBox="1"/>
          <p:nvPr/>
        </p:nvSpPr>
        <p:spPr>
          <a:xfrm>
            <a:off x="1767840" y="841541"/>
            <a:ext cx="8656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76594"/>
                </a:solidFill>
                <a:effectLst/>
                <a:uLnTx/>
                <a:uFillTx/>
                <a:latin typeface="Barlow" panose="00000500000000000000" pitchFamily="2" charset="0"/>
              </a:rPr>
              <a:t>Phase 4 Project Tasks </a:t>
            </a:r>
          </a:p>
        </p:txBody>
      </p:sp>
    </p:spTree>
    <p:extLst>
      <p:ext uri="{BB962C8B-B14F-4D97-AF65-F5344CB8AC3E}">
        <p14:creationId xmlns:p14="http://schemas.microsoft.com/office/powerpoint/2010/main" val="2703171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4A21BD7-326A-AA5D-21CD-BB484D6E3B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58B2F94F-223C-A9DD-1400-A962EA26EC25}"/>
              </a:ext>
            </a:extLst>
          </p:cNvPr>
          <p:cNvGrpSpPr/>
          <p:nvPr/>
        </p:nvGrpSpPr>
        <p:grpSpPr>
          <a:xfrm>
            <a:off x="-2636464" y="-2669518"/>
            <a:ext cx="6539549" cy="6539549"/>
            <a:chOff x="-2636464" y="-2669518"/>
            <a:chExt cx="6539549" cy="6539549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AABF33E9-73FE-45EF-AE6F-392B3976F956}"/>
                </a:ext>
              </a:extLst>
            </p:cNvPr>
            <p:cNvSpPr/>
            <p:nvPr/>
          </p:nvSpPr>
          <p:spPr>
            <a:xfrm>
              <a:off x="-2636464" y="-2669518"/>
              <a:ext cx="6539549" cy="6539549"/>
            </a:xfrm>
            <a:prstGeom prst="ellipse">
              <a:avLst/>
            </a:prstGeom>
            <a:solidFill>
              <a:srgbClr val="B8C8C8">
                <a:alpha val="5000"/>
              </a:srgbClr>
            </a:solidFill>
            <a:ln w="12700">
              <a:solidFill>
                <a:srgbClr val="B8C8C8">
                  <a:alpha val="5200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FA9EE90B-4BC2-53D4-0956-52862D0F9ED3}"/>
                </a:ext>
              </a:extLst>
            </p:cNvPr>
            <p:cNvGrpSpPr/>
            <p:nvPr/>
          </p:nvGrpSpPr>
          <p:grpSpPr>
            <a:xfrm>
              <a:off x="-1500024" y="-1533077"/>
              <a:ext cx="4266670" cy="4266668"/>
              <a:chOff x="-2636464" y="-2669518"/>
              <a:chExt cx="6539549" cy="6539549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54BB62D8-2C3F-B5F7-9625-30CEBC0ACF49}"/>
                  </a:ext>
                </a:extLst>
              </p:cNvPr>
              <p:cNvSpPr/>
              <p:nvPr/>
            </p:nvSpPr>
            <p:spPr>
              <a:xfrm>
                <a:off x="-1165407" y="-1203960"/>
                <a:ext cx="3608434" cy="3608432"/>
              </a:xfrm>
              <a:prstGeom prst="ellipse">
                <a:avLst/>
              </a:prstGeom>
              <a:solidFill>
                <a:srgbClr val="B8C8C8">
                  <a:alpha val="5000"/>
                </a:srgbClr>
              </a:solidFill>
              <a:ln w="12700">
                <a:solidFill>
                  <a:srgbClr val="275A82">
                    <a:alpha val="10000"/>
                  </a:srgb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AE1DC5A5-DCE1-EA32-EADB-34E75170F8C4}"/>
                  </a:ext>
                </a:extLst>
              </p:cNvPr>
              <p:cNvSpPr/>
              <p:nvPr/>
            </p:nvSpPr>
            <p:spPr>
              <a:xfrm>
                <a:off x="-1948147" y="-1981200"/>
                <a:ext cx="5162914" cy="5162912"/>
              </a:xfrm>
              <a:prstGeom prst="ellipse">
                <a:avLst/>
              </a:prstGeom>
              <a:solidFill>
                <a:srgbClr val="B8C8C8">
                  <a:alpha val="5000"/>
                </a:srgbClr>
              </a:solidFill>
              <a:ln w="12700">
                <a:solidFill>
                  <a:srgbClr val="275A82">
                    <a:alpha val="10000"/>
                  </a:srgb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396BC413-4AD2-9A92-242C-CA33FE8ADF2E}"/>
                  </a:ext>
                </a:extLst>
              </p:cNvPr>
              <p:cNvSpPr/>
              <p:nvPr/>
            </p:nvSpPr>
            <p:spPr>
              <a:xfrm>
                <a:off x="-2636464" y="-2669518"/>
                <a:ext cx="6539549" cy="6539549"/>
              </a:xfrm>
              <a:prstGeom prst="ellipse">
                <a:avLst/>
              </a:prstGeom>
              <a:solidFill>
                <a:srgbClr val="B8C8C8">
                  <a:alpha val="5000"/>
                </a:srgbClr>
              </a:solidFill>
              <a:ln w="12700">
                <a:solidFill>
                  <a:srgbClr val="275A82">
                    <a:alpha val="10000"/>
                  </a:srgb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pic>
          <p:nvPicPr>
            <p:cNvPr id="76" name="Picture 75" descr="A logo with buildings and mountains&#10;&#10;Description automatically generated">
              <a:extLst>
                <a:ext uri="{FF2B5EF4-FFF2-40B4-BE49-F238E27FC236}">
                  <a16:creationId xmlns:a16="http://schemas.microsoft.com/office/drawing/2014/main" id="{BD2ABB9F-4397-55F4-3EF5-3DEFD83320F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808" y="469515"/>
              <a:ext cx="883517" cy="453908"/>
            </a:xfrm>
            <a:prstGeom prst="roundRect">
              <a:avLst>
                <a:gd name="adj" fmla="val 50000"/>
              </a:avLst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45E5D2B-C8A4-46B5-DC8E-CBB9BE597AFB}"/>
              </a:ext>
            </a:extLst>
          </p:cNvPr>
          <p:cNvGrpSpPr/>
          <p:nvPr/>
        </p:nvGrpSpPr>
        <p:grpSpPr>
          <a:xfrm>
            <a:off x="1038224" y="1150979"/>
            <a:ext cx="10448925" cy="5665662"/>
            <a:chOff x="2601721" y="1295399"/>
            <a:chExt cx="6359399" cy="5207171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7778D4C7-F63C-577A-C3DF-A83388D4463B}"/>
                </a:ext>
              </a:extLst>
            </p:cNvPr>
            <p:cNvSpPr/>
            <p:nvPr/>
          </p:nvSpPr>
          <p:spPr>
            <a:xfrm>
              <a:off x="2601721" y="1295399"/>
              <a:ext cx="6359399" cy="5207171"/>
            </a:xfrm>
            <a:prstGeom prst="roundRect">
              <a:avLst>
                <a:gd name="adj" fmla="val 4317"/>
              </a:avLst>
            </a:prstGeom>
            <a:solidFill>
              <a:schemeClr val="accent4">
                <a:lumMod val="50000"/>
              </a:schemeClr>
            </a:solidFill>
            <a:ln w="12700">
              <a:solidFill>
                <a:schemeClr val="bg1">
                  <a:lumMod val="65000"/>
                  <a:alpha val="53000"/>
                </a:schemeClr>
              </a:solidFill>
            </a:ln>
            <a:effectLst>
              <a:outerShdw blurRad="787400" dist="228600" dir="5400000" algn="t" rotWithShape="0">
                <a:schemeClr val="bg1">
                  <a:lumMod val="50000"/>
                  <a:alpha val="7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48699F25-EE36-574C-144D-6AD0AC7E5585}"/>
                </a:ext>
              </a:extLst>
            </p:cNvPr>
            <p:cNvSpPr/>
            <p:nvPr/>
          </p:nvSpPr>
          <p:spPr>
            <a:xfrm>
              <a:off x="3073900" y="1442719"/>
              <a:ext cx="2001817" cy="5059850"/>
            </a:xfrm>
            <a:prstGeom prst="roundRect">
              <a:avLst>
                <a:gd name="adj" fmla="val 4773"/>
              </a:avLst>
            </a:prstGeom>
            <a:solidFill>
              <a:srgbClr val="83A09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213C9F5D-1A30-9AFB-C805-D62275DC161C}"/>
                </a:ext>
              </a:extLst>
            </p:cNvPr>
            <p:cNvSpPr/>
            <p:nvPr/>
          </p:nvSpPr>
          <p:spPr>
            <a:xfrm>
              <a:off x="5266381" y="1442720"/>
              <a:ext cx="1013885" cy="4966548"/>
            </a:xfrm>
            <a:prstGeom prst="roundRect">
              <a:avLst>
                <a:gd name="adj" fmla="val 4773"/>
              </a:avLst>
            </a:prstGeom>
            <a:solidFill>
              <a:srgbClr val="83A09F">
                <a:alpha val="7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C27E5DDE-29B5-35C3-475D-6D0DB8A63E28}"/>
                </a:ext>
              </a:extLst>
            </p:cNvPr>
            <p:cNvSpPr/>
            <p:nvPr/>
          </p:nvSpPr>
          <p:spPr>
            <a:xfrm>
              <a:off x="7637778" y="1442720"/>
              <a:ext cx="1013885" cy="4966548"/>
            </a:xfrm>
            <a:prstGeom prst="roundRect">
              <a:avLst>
                <a:gd name="adj" fmla="val 4773"/>
              </a:avLst>
            </a:prstGeom>
            <a:solidFill>
              <a:srgbClr val="83A09F">
                <a:alpha val="7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8A9BA53F-DC18-2F2F-F35D-37B0B9097586}"/>
                </a:ext>
              </a:extLst>
            </p:cNvPr>
            <p:cNvSpPr/>
            <p:nvPr/>
          </p:nvSpPr>
          <p:spPr>
            <a:xfrm>
              <a:off x="6470931" y="1442719"/>
              <a:ext cx="1013885" cy="4966549"/>
            </a:xfrm>
            <a:prstGeom prst="roundRect">
              <a:avLst>
                <a:gd name="adj" fmla="val 4773"/>
              </a:avLst>
            </a:prstGeom>
            <a:solidFill>
              <a:srgbClr val="83A09F">
                <a:alpha val="7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7666368-B8C5-BF83-59B0-12BB797681DC}"/>
              </a:ext>
            </a:extLst>
          </p:cNvPr>
          <p:cNvGraphicFramePr>
            <a:graphicFrameLocks noGrp="1"/>
          </p:cNvGraphicFramePr>
          <p:nvPr/>
        </p:nvGraphicFramePr>
        <p:xfrm>
          <a:off x="2674374" y="1362033"/>
          <a:ext cx="8806819" cy="441715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74414">
                  <a:extLst>
                    <a:ext uri="{9D8B030D-6E8A-4147-A177-3AD203B41FA5}">
                      <a16:colId xmlns:a16="http://schemas.microsoft.com/office/drawing/2014/main" val="786636139"/>
                    </a:ext>
                  </a:extLst>
                </a:gridCol>
                <a:gridCol w="2567607">
                  <a:extLst>
                    <a:ext uri="{9D8B030D-6E8A-4147-A177-3AD203B41FA5}">
                      <a16:colId xmlns:a16="http://schemas.microsoft.com/office/drawing/2014/main" val="2821710707"/>
                    </a:ext>
                  </a:extLst>
                </a:gridCol>
                <a:gridCol w="1927509">
                  <a:extLst>
                    <a:ext uri="{9D8B030D-6E8A-4147-A177-3AD203B41FA5}">
                      <a16:colId xmlns:a16="http://schemas.microsoft.com/office/drawing/2014/main" val="1010756454"/>
                    </a:ext>
                  </a:extLst>
                </a:gridCol>
                <a:gridCol w="2237289">
                  <a:extLst>
                    <a:ext uri="{9D8B030D-6E8A-4147-A177-3AD203B41FA5}">
                      <a16:colId xmlns:a16="http://schemas.microsoft.com/office/drawing/2014/main" val="2621167362"/>
                    </a:ext>
                  </a:extLst>
                </a:gridCol>
              </a:tblGrid>
              <a:tr h="337875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Scope of work 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Balow"/>
                      </a:endParaRP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Not Started </a:t>
                      </a:r>
                      <a:endParaRPr lang="en-US" sz="1400" b="1" dirty="0">
                        <a:latin typeface="Balow"/>
                      </a:endParaRP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On Going </a:t>
                      </a:r>
                      <a:endParaRPr lang="en-US" sz="1400" b="1" dirty="0">
                        <a:latin typeface="Balow"/>
                      </a:endParaRP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Completed</a:t>
                      </a:r>
                      <a:endParaRPr lang="en-US" sz="1400" b="1" dirty="0">
                        <a:latin typeface="Balow"/>
                      </a:endParaRPr>
                    </a:p>
                  </a:txBody>
                  <a:tcPr marL="45580" marR="45580" marT="22801" marB="22801"/>
                </a:tc>
                <a:extLst>
                  <a:ext uri="{0D108BD9-81ED-4DB2-BD59-A6C34878D82A}">
                    <a16:rowId xmlns:a16="http://schemas.microsoft.com/office/drawing/2014/main" val="56061132"/>
                  </a:ext>
                </a:extLst>
              </a:tr>
              <a:tr h="222848">
                <a:tc>
                  <a:txBody>
                    <a:bodyPr/>
                    <a:lstStyle/>
                    <a:p>
                      <a:pPr algn="l"/>
                      <a:r>
                        <a:rPr lang="en-US" sz="1000" b="0" dirty="0">
                          <a:solidFill>
                            <a:schemeClr val="bg1"/>
                          </a:solidFill>
                          <a:latin typeface="+mj-lt"/>
                        </a:rPr>
                        <a:t>Mobilization</a:t>
                      </a: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0" i="0" u="none" strike="noStrike" cap="none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X</a:t>
                      </a:r>
                      <a:endParaRPr lang="en-US" sz="1050" b="0" dirty="0">
                        <a:latin typeface="+mj-lt"/>
                      </a:endParaRP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0" dirty="0">
                          <a:latin typeface="+mj-lt"/>
                        </a:rPr>
                        <a:t>    </a:t>
                      </a: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endParaRPr lang="en-US" sz="1050" b="0" dirty="0">
                        <a:latin typeface="+mj-lt"/>
                      </a:endParaRPr>
                    </a:p>
                  </a:txBody>
                  <a:tcPr marL="45580" marR="45580" marT="22801" marB="22801"/>
                </a:tc>
                <a:extLst>
                  <a:ext uri="{0D108BD9-81ED-4DB2-BD59-A6C34878D82A}">
                    <a16:rowId xmlns:a16="http://schemas.microsoft.com/office/drawing/2014/main" val="2505794701"/>
                  </a:ext>
                </a:extLst>
              </a:tr>
              <a:tr h="222848">
                <a:tc>
                  <a:txBody>
                    <a:bodyPr/>
                    <a:lstStyle/>
                    <a:p>
                      <a:pPr algn="l"/>
                      <a:r>
                        <a:rPr lang="en-US" sz="1000" b="0" dirty="0">
                          <a:solidFill>
                            <a:schemeClr val="bg1"/>
                          </a:solidFill>
                          <a:latin typeface="+mj-lt"/>
                        </a:rPr>
                        <a:t>Scaffolding</a:t>
                      </a: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05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sym typeface="Arial"/>
                        </a:rPr>
                        <a:t>X</a:t>
                      </a:r>
                      <a:endParaRPr lang="en-US" sz="1050" b="0" dirty="0">
                        <a:latin typeface="+mj-lt"/>
                      </a:endParaRP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endParaRPr lang="en-US" sz="1050" b="0" dirty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endParaRPr lang="en-US" sz="1050" b="0" dirty="0">
                        <a:latin typeface="+mj-lt"/>
                      </a:endParaRPr>
                    </a:p>
                  </a:txBody>
                  <a:tcPr marL="45580" marR="45580" marT="22801" marB="22801"/>
                </a:tc>
                <a:extLst>
                  <a:ext uri="{0D108BD9-81ED-4DB2-BD59-A6C34878D82A}">
                    <a16:rowId xmlns:a16="http://schemas.microsoft.com/office/drawing/2014/main" val="2787586806"/>
                  </a:ext>
                </a:extLst>
              </a:tr>
              <a:tr h="222848">
                <a:tc>
                  <a:txBody>
                    <a:bodyPr/>
                    <a:lstStyle/>
                    <a:p>
                      <a:pPr algn="l"/>
                      <a:r>
                        <a:rPr lang="en-US" sz="1000" b="0" dirty="0">
                          <a:solidFill>
                            <a:schemeClr val="bg1"/>
                          </a:solidFill>
                          <a:latin typeface="+mj-lt"/>
                        </a:rPr>
                        <a:t>Demolition</a:t>
                      </a: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05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sym typeface="Arial"/>
                        </a:rPr>
                        <a:t>X</a:t>
                      </a:r>
                      <a:endParaRPr lang="en-US" sz="1050" b="0" dirty="0">
                        <a:latin typeface="+mj-lt"/>
                      </a:endParaRP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endParaRPr lang="en-US" sz="1050" b="0" dirty="0">
                        <a:latin typeface="+mj-lt"/>
                      </a:endParaRP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endParaRPr lang="en-US" sz="1050" b="0" dirty="0">
                        <a:latin typeface="+mj-lt"/>
                      </a:endParaRPr>
                    </a:p>
                  </a:txBody>
                  <a:tcPr marL="45580" marR="45580" marT="22801" marB="22801"/>
                </a:tc>
                <a:extLst>
                  <a:ext uri="{0D108BD9-81ED-4DB2-BD59-A6C34878D82A}">
                    <a16:rowId xmlns:a16="http://schemas.microsoft.com/office/drawing/2014/main" val="1878133018"/>
                  </a:ext>
                </a:extLst>
              </a:tr>
              <a:tr h="222848">
                <a:tc>
                  <a:txBody>
                    <a:bodyPr/>
                    <a:lstStyle/>
                    <a:p>
                      <a:pPr algn="l"/>
                      <a:r>
                        <a:rPr lang="en-US" sz="1000" b="0" dirty="0">
                          <a:solidFill>
                            <a:schemeClr val="bg1"/>
                          </a:solidFill>
                          <a:latin typeface="+mj-lt"/>
                        </a:rPr>
                        <a:t>Rot Repair</a:t>
                      </a: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05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sym typeface="Arial"/>
                        </a:rPr>
                        <a:t>X</a:t>
                      </a:r>
                      <a:endParaRPr lang="en-US" sz="1050" b="0" dirty="0">
                        <a:latin typeface="+mj-lt"/>
                      </a:endParaRP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endParaRPr lang="en-US" sz="1050" b="0" dirty="0">
                        <a:latin typeface="+mj-lt"/>
                      </a:endParaRP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endParaRPr lang="en-US" sz="1050" b="0" dirty="0">
                        <a:latin typeface="+mj-lt"/>
                      </a:endParaRPr>
                    </a:p>
                  </a:txBody>
                  <a:tcPr marL="45580" marR="45580" marT="22801" marB="22801"/>
                </a:tc>
                <a:extLst>
                  <a:ext uri="{0D108BD9-81ED-4DB2-BD59-A6C34878D82A}">
                    <a16:rowId xmlns:a16="http://schemas.microsoft.com/office/drawing/2014/main" val="3048310732"/>
                  </a:ext>
                </a:extLst>
              </a:tr>
              <a:tr h="386161">
                <a:tc>
                  <a:txBody>
                    <a:bodyPr/>
                    <a:lstStyle/>
                    <a:p>
                      <a:pPr algn="l"/>
                      <a:r>
                        <a:rPr lang="en-US" sz="1000" b="0" i="0" u="none" strike="noStrike" cap="none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Rough Carpentry</a:t>
                      </a: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05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sym typeface="Arial"/>
                        </a:rPr>
                        <a:t>X</a:t>
                      </a:r>
                      <a:endParaRPr lang="en-US" sz="1050" b="0" dirty="0">
                        <a:latin typeface="+mj-lt"/>
                      </a:endParaRP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endParaRPr lang="en-US" sz="1050" b="0" dirty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endParaRPr lang="en-US" sz="1050" b="0" dirty="0">
                        <a:latin typeface="+mj-lt"/>
                      </a:endParaRPr>
                    </a:p>
                  </a:txBody>
                  <a:tcPr marL="45580" marR="45580" marT="22801" marB="22801"/>
                </a:tc>
                <a:extLst>
                  <a:ext uri="{0D108BD9-81ED-4DB2-BD59-A6C34878D82A}">
                    <a16:rowId xmlns:a16="http://schemas.microsoft.com/office/drawing/2014/main" val="3517975474"/>
                  </a:ext>
                </a:extLst>
              </a:tr>
              <a:tr h="222848">
                <a:tc>
                  <a:txBody>
                    <a:bodyPr/>
                    <a:lstStyle/>
                    <a:p>
                      <a:pPr algn="l"/>
                      <a:r>
                        <a:rPr lang="en-US" sz="1000" b="0" dirty="0">
                          <a:solidFill>
                            <a:schemeClr val="bg1"/>
                          </a:solidFill>
                          <a:latin typeface="+mj-lt"/>
                        </a:rPr>
                        <a:t>Vinyl Membrane</a:t>
                      </a: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05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sym typeface="Arial"/>
                        </a:rPr>
                        <a:t>X</a:t>
                      </a:r>
                      <a:endParaRPr lang="en-US" sz="1050" b="0" dirty="0">
                        <a:latin typeface="+mj-lt"/>
                      </a:endParaRP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endParaRPr lang="en-US" sz="1050" b="0" dirty="0">
                        <a:latin typeface="+mj-lt"/>
                      </a:endParaRP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endParaRPr lang="en-US" sz="1050" b="0" dirty="0">
                        <a:latin typeface="+mj-lt"/>
                      </a:endParaRPr>
                    </a:p>
                  </a:txBody>
                  <a:tcPr marL="45580" marR="45580" marT="22801" marB="22801"/>
                </a:tc>
                <a:extLst>
                  <a:ext uri="{0D108BD9-81ED-4DB2-BD59-A6C34878D82A}">
                    <a16:rowId xmlns:a16="http://schemas.microsoft.com/office/drawing/2014/main" val="547119320"/>
                  </a:ext>
                </a:extLst>
              </a:tr>
              <a:tr h="222848">
                <a:tc>
                  <a:txBody>
                    <a:bodyPr/>
                    <a:lstStyle/>
                    <a:p>
                      <a:pPr algn="l"/>
                      <a:r>
                        <a:rPr lang="en-US" sz="1000" b="0" i="0" u="none" strike="noStrike" cap="none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Window &amp; Door Delivery</a:t>
                      </a: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05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sym typeface="Arial"/>
                        </a:rPr>
                        <a:t>X</a:t>
                      </a:r>
                      <a:endParaRPr lang="en-US" sz="1050" b="0" dirty="0">
                        <a:latin typeface="+mj-lt"/>
                      </a:endParaRP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endParaRPr lang="en-US" sz="1050" b="0" dirty="0">
                        <a:latin typeface="+mj-lt"/>
                      </a:endParaRP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endParaRPr lang="en-US" sz="1050" b="0" dirty="0">
                        <a:latin typeface="+mj-lt"/>
                      </a:endParaRPr>
                    </a:p>
                  </a:txBody>
                  <a:tcPr marL="45580" marR="45580" marT="22801" marB="22801"/>
                </a:tc>
                <a:extLst>
                  <a:ext uri="{0D108BD9-81ED-4DB2-BD59-A6C34878D82A}">
                    <a16:rowId xmlns:a16="http://schemas.microsoft.com/office/drawing/2014/main" val="1360067402"/>
                  </a:ext>
                </a:extLst>
              </a:tr>
              <a:tr h="22284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0" i="0" u="none" strike="noStrike" cap="none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Window &amp; Door Installation</a:t>
                      </a:r>
                    </a:p>
                    <a:p>
                      <a:pPr algn="l"/>
                      <a:endParaRPr lang="en-US" sz="1000" b="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05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sym typeface="Arial"/>
                        </a:rPr>
                        <a:t>X</a:t>
                      </a:r>
                      <a:endParaRPr lang="en-US" sz="1050" b="0" dirty="0">
                        <a:latin typeface="+mj-lt"/>
                      </a:endParaRP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endParaRPr lang="en-US" sz="1050" b="0" dirty="0">
                        <a:latin typeface="+mj-lt"/>
                      </a:endParaRP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endParaRPr lang="en-US" sz="1050" b="0" dirty="0">
                        <a:latin typeface="+mj-lt"/>
                      </a:endParaRPr>
                    </a:p>
                  </a:txBody>
                  <a:tcPr marL="45580" marR="45580" marT="22801" marB="22801"/>
                </a:tc>
                <a:extLst>
                  <a:ext uri="{0D108BD9-81ED-4DB2-BD59-A6C34878D82A}">
                    <a16:rowId xmlns:a16="http://schemas.microsoft.com/office/drawing/2014/main" val="3541166505"/>
                  </a:ext>
                </a:extLst>
              </a:tr>
              <a:tr h="222848">
                <a:tc>
                  <a:txBody>
                    <a:bodyPr/>
                    <a:lstStyle/>
                    <a:p>
                      <a:pPr algn="l"/>
                      <a:r>
                        <a:rPr lang="en-US" sz="1000" b="0" dirty="0">
                          <a:solidFill>
                            <a:schemeClr val="bg1"/>
                          </a:solidFill>
                          <a:latin typeface="+mj-lt"/>
                        </a:rPr>
                        <a:t>Mechanical</a:t>
                      </a: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05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sym typeface="Arial"/>
                        </a:rPr>
                        <a:t>X</a:t>
                      </a:r>
                      <a:endParaRPr lang="en-US" sz="1050" b="0" dirty="0">
                        <a:latin typeface="+mj-lt"/>
                      </a:endParaRP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endParaRPr lang="en-US" sz="1050" b="0" dirty="0">
                        <a:latin typeface="+mj-lt"/>
                      </a:endParaRP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endParaRPr lang="en-US" sz="1050" b="0" dirty="0">
                        <a:latin typeface="+mj-lt"/>
                      </a:endParaRPr>
                    </a:p>
                  </a:txBody>
                  <a:tcPr marL="45580" marR="45580" marT="22801" marB="22801"/>
                </a:tc>
                <a:extLst>
                  <a:ext uri="{0D108BD9-81ED-4DB2-BD59-A6C34878D82A}">
                    <a16:rowId xmlns:a16="http://schemas.microsoft.com/office/drawing/2014/main" val="2335123426"/>
                  </a:ext>
                </a:extLst>
              </a:tr>
              <a:tr h="222848">
                <a:tc>
                  <a:txBody>
                    <a:bodyPr/>
                    <a:lstStyle/>
                    <a:p>
                      <a:pPr algn="l"/>
                      <a:r>
                        <a:rPr lang="en-US" sz="1000" b="0" dirty="0">
                          <a:solidFill>
                            <a:schemeClr val="bg1"/>
                          </a:solidFill>
                          <a:latin typeface="+mj-lt"/>
                        </a:rPr>
                        <a:t>Electrical</a:t>
                      </a: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05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sym typeface="Arial"/>
                        </a:rPr>
                        <a:t>X</a:t>
                      </a:r>
                      <a:endParaRPr lang="en-US" sz="1050" b="0" dirty="0">
                        <a:latin typeface="+mj-lt"/>
                      </a:endParaRP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endParaRPr lang="en-US" sz="1050" b="0" dirty="0">
                        <a:latin typeface="+mj-lt"/>
                      </a:endParaRP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endParaRPr lang="en-US" sz="1050" b="0" dirty="0">
                        <a:latin typeface="+mj-lt"/>
                      </a:endParaRPr>
                    </a:p>
                  </a:txBody>
                  <a:tcPr marL="45580" marR="45580" marT="22801" marB="22801"/>
                </a:tc>
                <a:extLst>
                  <a:ext uri="{0D108BD9-81ED-4DB2-BD59-A6C34878D82A}">
                    <a16:rowId xmlns:a16="http://schemas.microsoft.com/office/drawing/2014/main" val="2349778084"/>
                  </a:ext>
                </a:extLst>
              </a:tr>
              <a:tr h="222848">
                <a:tc>
                  <a:txBody>
                    <a:bodyPr/>
                    <a:lstStyle/>
                    <a:p>
                      <a:pPr algn="l"/>
                      <a:r>
                        <a:rPr lang="en-US" sz="1000" b="0" i="0" u="none" strike="noStrike" cap="none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Wall Cladding</a:t>
                      </a: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05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sym typeface="Arial"/>
                        </a:rPr>
                        <a:t>X</a:t>
                      </a:r>
                      <a:endParaRPr lang="en-US" sz="1050" b="0" dirty="0">
                        <a:latin typeface="+mj-lt"/>
                      </a:endParaRP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endParaRPr lang="en-US" sz="1050" b="0" dirty="0">
                        <a:latin typeface="+mj-lt"/>
                      </a:endParaRP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endParaRPr lang="en-US" sz="1050" b="0" dirty="0">
                        <a:latin typeface="+mj-lt"/>
                      </a:endParaRPr>
                    </a:p>
                  </a:txBody>
                  <a:tcPr marL="45580" marR="45580" marT="22801" marB="22801"/>
                </a:tc>
                <a:extLst>
                  <a:ext uri="{0D108BD9-81ED-4DB2-BD59-A6C34878D82A}">
                    <a16:rowId xmlns:a16="http://schemas.microsoft.com/office/drawing/2014/main" val="28773167"/>
                  </a:ext>
                </a:extLst>
              </a:tr>
              <a:tr h="222848">
                <a:tc>
                  <a:txBody>
                    <a:bodyPr/>
                    <a:lstStyle/>
                    <a:p>
                      <a:pPr algn="l"/>
                      <a:r>
                        <a:rPr lang="en-US" sz="1000" b="0" dirty="0">
                          <a:solidFill>
                            <a:schemeClr val="bg1"/>
                          </a:solidFill>
                          <a:latin typeface="+mj-lt"/>
                        </a:rPr>
                        <a:t>Flashing</a:t>
                      </a: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05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sym typeface="Arial"/>
                        </a:rPr>
                        <a:t>X</a:t>
                      </a:r>
                      <a:endParaRPr lang="en-US" sz="1050" b="0" dirty="0">
                        <a:latin typeface="+mj-lt"/>
                      </a:endParaRP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endParaRPr lang="en-US" sz="1050" b="0" dirty="0">
                        <a:latin typeface="+mj-lt"/>
                      </a:endParaRP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endParaRPr lang="en-US" sz="1050" b="0" dirty="0">
                        <a:latin typeface="+mj-lt"/>
                      </a:endParaRPr>
                    </a:p>
                  </a:txBody>
                  <a:tcPr marL="45580" marR="45580" marT="22801" marB="22801"/>
                </a:tc>
                <a:extLst>
                  <a:ext uri="{0D108BD9-81ED-4DB2-BD59-A6C34878D82A}">
                    <a16:rowId xmlns:a16="http://schemas.microsoft.com/office/drawing/2014/main" val="1029629222"/>
                  </a:ext>
                </a:extLst>
              </a:tr>
              <a:tr h="222848">
                <a:tc>
                  <a:txBody>
                    <a:bodyPr/>
                    <a:lstStyle/>
                    <a:p>
                      <a:pPr algn="l"/>
                      <a:r>
                        <a:rPr lang="en-US" sz="1000" b="0" dirty="0">
                          <a:solidFill>
                            <a:schemeClr val="bg1"/>
                          </a:solidFill>
                          <a:latin typeface="+mj-lt"/>
                        </a:rPr>
                        <a:t>Caulking</a:t>
                      </a: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0" dirty="0">
                          <a:latin typeface="+mj-lt"/>
                        </a:rPr>
                        <a:t>X</a:t>
                      </a: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endParaRPr lang="en-US" sz="1050" b="0" dirty="0">
                        <a:latin typeface="+mj-lt"/>
                      </a:endParaRP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endParaRPr lang="en-US" sz="1050" b="0" dirty="0">
                        <a:latin typeface="+mj-lt"/>
                      </a:endParaRPr>
                    </a:p>
                  </a:txBody>
                  <a:tcPr marL="45580" marR="45580" marT="22801" marB="22801"/>
                </a:tc>
                <a:extLst>
                  <a:ext uri="{0D108BD9-81ED-4DB2-BD59-A6C34878D82A}">
                    <a16:rowId xmlns:a16="http://schemas.microsoft.com/office/drawing/2014/main" val="2690411884"/>
                  </a:ext>
                </a:extLst>
              </a:tr>
              <a:tr h="222848">
                <a:tc>
                  <a:txBody>
                    <a:bodyPr/>
                    <a:lstStyle/>
                    <a:p>
                      <a:pPr algn="l"/>
                      <a:r>
                        <a:rPr lang="en-US" sz="1000" b="0" dirty="0">
                          <a:solidFill>
                            <a:schemeClr val="bg1"/>
                          </a:solidFill>
                          <a:latin typeface="+mj-lt"/>
                        </a:rPr>
                        <a:t>Railing Installation</a:t>
                      </a: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0" dirty="0">
                          <a:latin typeface="+mj-lt"/>
                        </a:rPr>
                        <a:t>X</a:t>
                      </a: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endParaRPr lang="en-US" sz="1050" b="0" dirty="0">
                        <a:latin typeface="+mj-lt"/>
                      </a:endParaRP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endParaRPr lang="en-US" sz="1050" b="0" dirty="0">
                        <a:latin typeface="+mj-lt"/>
                      </a:endParaRPr>
                    </a:p>
                  </a:txBody>
                  <a:tcPr marL="45580" marR="45580" marT="22801" marB="22801"/>
                </a:tc>
                <a:extLst>
                  <a:ext uri="{0D108BD9-81ED-4DB2-BD59-A6C34878D82A}">
                    <a16:rowId xmlns:a16="http://schemas.microsoft.com/office/drawing/2014/main" val="2064969903"/>
                  </a:ext>
                </a:extLst>
              </a:tr>
              <a:tr h="222848">
                <a:tc>
                  <a:txBody>
                    <a:bodyPr/>
                    <a:lstStyle/>
                    <a:p>
                      <a:pPr algn="l"/>
                      <a:r>
                        <a:rPr lang="en-US" sz="1000" b="0" dirty="0">
                          <a:solidFill>
                            <a:schemeClr val="bg1"/>
                          </a:solidFill>
                          <a:latin typeface="+mj-lt"/>
                        </a:rPr>
                        <a:t>Interior Upgrades</a:t>
                      </a: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0" dirty="0">
                          <a:latin typeface="+mj-lt"/>
                        </a:rPr>
                        <a:t>X</a:t>
                      </a: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endParaRPr lang="en-US" sz="1050" b="0" dirty="0">
                        <a:latin typeface="+mj-lt"/>
                      </a:endParaRP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endParaRPr lang="en-US" sz="1050" b="0" dirty="0">
                        <a:latin typeface="+mj-lt"/>
                      </a:endParaRPr>
                    </a:p>
                  </a:txBody>
                  <a:tcPr marL="45580" marR="45580" marT="22801" marB="22801"/>
                </a:tc>
                <a:extLst>
                  <a:ext uri="{0D108BD9-81ED-4DB2-BD59-A6C34878D82A}">
                    <a16:rowId xmlns:a16="http://schemas.microsoft.com/office/drawing/2014/main" val="2070505290"/>
                  </a:ext>
                </a:extLst>
              </a:tr>
              <a:tr h="222848">
                <a:tc>
                  <a:txBody>
                    <a:bodyPr/>
                    <a:lstStyle/>
                    <a:p>
                      <a:pPr algn="l"/>
                      <a:r>
                        <a:rPr lang="en-US" sz="1000" b="0" dirty="0">
                          <a:solidFill>
                            <a:schemeClr val="bg1"/>
                          </a:solidFill>
                          <a:latin typeface="Balow"/>
                        </a:rPr>
                        <a:t>Deficiencies </a:t>
                      </a: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0" dirty="0">
                          <a:latin typeface="Balow"/>
                        </a:rPr>
                        <a:t>X</a:t>
                      </a: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endParaRPr lang="en-US" sz="1050" b="0" dirty="0">
                        <a:latin typeface="Balow"/>
                      </a:endParaRP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endParaRPr lang="en-US" sz="1050" b="0" dirty="0">
                        <a:latin typeface="Balow"/>
                      </a:endParaRPr>
                    </a:p>
                  </a:txBody>
                  <a:tcPr marL="45580" marR="45580" marT="22801" marB="22801"/>
                </a:tc>
                <a:extLst>
                  <a:ext uri="{0D108BD9-81ED-4DB2-BD59-A6C34878D82A}">
                    <a16:rowId xmlns:a16="http://schemas.microsoft.com/office/drawing/2014/main" val="3416518029"/>
                  </a:ext>
                </a:extLst>
              </a:tr>
              <a:tr h="222848">
                <a:tc>
                  <a:txBody>
                    <a:bodyPr/>
                    <a:lstStyle/>
                    <a:p>
                      <a:pPr algn="l"/>
                      <a:r>
                        <a:rPr lang="en-US" sz="1000" b="0" dirty="0" err="1">
                          <a:solidFill>
                            <a:schemeClr val="bg1"/>
                          </a:solidFill>
                          <a:latin typeface="Balow"/>
                        </a:rPr>
                        <a:t>Demob</a:t>
                      </a:r>
                      <a:endParaRPr lang="en-US" sz="1000" b="0" dirty="0">
                        <a:solidFill>
                          <a:schemeClr val="bg1"/>
                        </a:solidFill>
                        <a:latin typeface="Balow"/>
                      </a:endParaRP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0" dirty="0">
                          <a:latin typeface="Balow"/>
                        </a:rPr>
                        <a:t>X</a:t>
                      </a: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endParaRPr lang="en-US" sz="1050" b="0" dirty="0">
                        <a:latin typeface="Balow"/>
                      </a:endParaRPr>
                    </a:p>
                  </a:txBody>
                  <a:tcPr marL="45580" marR="45580" marT="22801" marB="22801"/>
                </a:tc>
                <a:tc>
                  <a:txBody>
                    <a:bodyPr/>
                    <a:lstStyle/>
                    <a:p>
                      <a:pPr algn="ctr"/>
                      <a:endParaRPr lang="en-US" sz="1050" b="0" dirty="0">
                        <a:latin typeface="Balow"/>
                      </a:endParaRPr>
                    </a:p>
                  </a:txBody>
                  <a:tcPr marL="45580" marR="45580" marT="22801" marB="22801"/>
                </a:tc>
                <a:extLst>
                  <a:ext uri="{0D108BD9-81ED-4DB2-BD59-A6C34878D82A}">
                    <a16:rowId xmlns:a16="http://schemas.microsoft.com/office/drawing/2014/main" val="1542223661"/>
                  </a:ext>
                </a:extLst>
              </a:tr>
            </a:tbl>
          </a:graphicData>
        </a:graphic>
      </p:graphicFrame>
      <p:sp>
        <p:nvSpPr>
          <p:cNvPr id="77" name="TextBox 76">
            <a:extLst>
              <a:ext uri="{FF2B5EF4-FFF2-40B4-BE49-F238E27FC236}">
                <a16:creationId xmlns:a16="http://schemas.microsoft.com/office/drawing/2014/main" id="{CCF20D51-6795-28BA-8E1F-63B272F88B1E}"/>
              </a:ext>
            </a:extLst>
          </p:cNvPr>
          <p:cNvSpPr txBox="1"/>
          <p:nvPr/>
        </p:nvSpPr>
        <p:spPr>
          <a:xfrm>
            <a:off x="1767840" y="277092"/>
            <a:ext cx="86563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4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Barlow" panose="00000500000000000000" pitchFamily="2" charset="0"/>
              </a:rPr>
              <a:t>Adanac</a:t>
            </a:r>
            <a: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arlow" panose="00000500000000000000" pitchFamily="2" charset="0"/>
              </a:rPr>
              <a:t> Housing</a:t>
            </a:r>
          </a:p>
          <a:p>
            <a:pPr lvl="0" algn="ctr">
              <a:lnSpc>
                <a:spcPct val="90000"/>
              </a:lnSpc>
              <a:defRPr/>
            </a:pPr>
            <a:endParaRPr lang="en-US" sz="4000" b="1" dirty="0">
              <a:solidFill>
                <a:schemeClr val="tx1">
                  <a:lumMod val="75000"/>
                  <a:lumOff val="25000"/>
                </a:schemeClr>
              </a:solidFill>
              <a:latin typeface="Barlow" panose="000005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BAF2DBD-4A4C-0876-F40D-ABE8D0BC2ED9}"/>
              </a:ext>
            </a:extLst>
          </p:cNvPr>
          <p:cNvSpPr txBox="1"/>
          <p:nvPr/>
        </p:nvSpPr>
        <p:spPr>
          <a:xfrm>
            <a:off x="1767840" y="841541"/>
            <a:ext cx="8656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76594"/>
                </a:solidFill>
                <a:effectLst/>
                <a:uLnTx/>
                <a:uFillTx/>
                <a:latin typeface="Barlow" panose="00000500000000000000" pitchFamily="2" charset="0"/>
              </a:rPr>
              <a:t>Phase 5 Project Tasks </a:t>
            </a:r>
          </a:p>
        </p:txBody>
      </p:sp>
    </p:spTree>
    <p:extLst>
      <p:ext uri="{BB962C8B-B14F-4D97-AF65-F5344CB8AC3E}">
        <p14:creationId xmlns:p14="http://schemas.microsoft.com/office/powerpoint/2010/main" val="389252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Theme 5">
  <a:themeElements>
    <a:clrScheme name="Color 5">
      <a:dk1>
        <a:srgbClr val="000000"/>
      </a:dk1>
      <a:lt1>
        <a:srgbClr val="FFFFFF"/>
      </a:lt1>
      <a:dk2>
        <a:srgbClr val="323232"/>
      </a:dk2>
      <a:lt2>
        <a:srgbClr val="FFFFFF"/>
      </a:lt2>
      <a:accent1>
        <a:srgbClr val="BAB6B4"/>
      </a:accent1>
      <a:accent2>
        <a:srgbClr val="E0DBD8"/>
      </a:accent2>
      <a:accent3>
        <a:srgbClr val="EACEC7"/>
      </a:accent3>
      <a:accent4>
        <a:srgbClr val="DBC3BE"/>
      </a:accent4>
      <a:accent5>
        <a:srgbClr val="BBA39E"/>
      </a:accent5>
      <a:accent6>
        <a:srgbClr val="3C3D3F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heme 52">
  <a:themeElements>
    <a:clrScheme name="Custom 15">
      <a:dk1>
        <a:sysClr val="windowText" lastClr="000000"/>
      </a:dk1>
      <a:lt1>
        <a:sysClr val="window" lastClr="FFFFFF"/>
      </a:lt1>
      <a:dk2>
        <a:srgbClr val="323232"/>
      </a:dk2>
      <a:lt2>
        <a:srgbClr val="FFFFFF"/>
      </a:lt2>
      <a:accent1>
        <a:srgbClr val="F29BA5"/>
      </a:accent1>
      <a:accent2>
        <a:srgbClr val="E77388"/>
      </a:accent2>
      <a:accent3>
        <a:srgbClr val="BA6D87"/>
      </a:accent3>
      <a:accent4>
        <a:srgbClr val="774E60"/>
      </a:accent4>
      <a:accent5>
        <a:srgbClr val="524557"/>
      </a:accent5>
      <a:accent6>
        <a:srgbClr val="2E2940"/>
      </a:accent6>
      <a:hlink>
        <a:srgbClr val="FFFFFF"/>
      </a:hlink>
      <a:folHlink>
        <a:srgbClr val="FFFFFF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 52" id="{840FA394-5C77-4E40-86A1-B26E91BE7162}" vid="{97CCEF26-B191-4041-BB58-3C773206FB37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0BD858A868A5C4FBF9BCE1CC2C8824F" ma:contentTypeVersion="15" ma:contentTypeDescription="Create a new document." ma:contentTypeScope="" ma:versionID="b04fc7f328b90661e65e8bde3c490ef2">
  <xsd:schema xmlns:xsd="http://www.w3.org/2001/XMLSchema" xmlns:xs="http://www.w3.org/2001/XMLSchema" xmlns:p="http://schemas.microsoft.com/office/2006/metadata/properties" xmlns:ns2="80ad1e62-2309-48d1-9112-71cb55a8b08f" xmlns:ns3="91cf2a84-fb29-4ce8-9266-3a5e5f7b1400" targetNamespace="http://schemas.microsoft.com/office/2006/metadata/properties" ma:root="true" ma:fieldsID="880dcd8fa0420c0e623e860d1b877285" ns2:_="" ns3:_="">
    <xsd:import namespace="80ad1e62-2309-48d1-9112-71cb55a8b08f"/>
    <xsd:import namespace="91cf2a84-fb29-4ce8-9266-3a5e5f7b140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0ad1e62-2309-48d1-9112-71cb55a8b08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87641728-c676-43e3-9b1c-f4cb76eed04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ObjectDetectorVersions" ma:index="20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2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1cf2a84-fb29-4ce8-9266-3a5e5f7b1400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0ad1e62-2309-48d1-9112-71cb55a8b08f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8E22D4A-6E49-400C-8C0B-EDD8C863157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0ad1e62-2309-48d1-9112-71cb55a8b08f"/>
    <ds:schemaRef ds:uri="91cf2a84-fb29-4ce8-9266-3a5e5f7b140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C3F7984-0826-4075-8217-E55F20CA9B0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6B3F317-C035-4620-9A63-770D8B80AE48}">
  <ds:schemaRefs>
    <ds:schemaRef ds:uri="http://schemas.microsoft.com/office/2006/documentManagement/types"/>
    <ds:schemaRef ds:uri="http://purl.org/dc/elements/1.1/"/>
    <ds:schemaRef ds:uri="91cf2a84-fb29-4ce8-9266-3a5e5f7b1400"/>
    <ds:schemaRef ds:uri="http://schemas.microsoft.com/office/infopath/2007/PartnerControls"/>
    <ds:schemaRef ds:uri="http://purl.org/dc/dcmitype/"/>
    <ds:schemaRef ds:uri="http://schemas.openxmlformats.org/package/2006/metadata/core-properties"/>
    <ds:schemaRef ds:uri="http://purl.org/dc/terms/"/>
    <ds:schemaRef ds:uri="80ad1e62-2309-48d1-9112-71cb55a8b08f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4659</TotalTime>
  <Words>849</Words>
  <Application>Microsoft Office PowerPoint</Application>
  <PresentationFormat>Widescreen</PresentationFormat>
  <Paragraphs>328</Paragraphs>
  <Slides>12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27" baseType="lpstr">
      <vt:lpstr>Aptos</vt:lpstr>
      <vt:lpstr>Aptos Display</vt:lpstr>
      <vt:lpstr>Arial</vt:lpstr>
      <vt:lpstr>Balow</vt:lpstr>
      <vt:lpstr>Barlow</vt:lpstr>
      <vt:lpstr>Barlow SemiBold</vt:lpstr>
      <vt:lpstr>Calibri</vt:lpstr>
      <vt:lpstr>Open Sans</vt:lpstr>
      <vt:lpstr>Open Sans bold</vt:lpstr>
      <vt:lpstr>Poppins SemiBold</vt:lpstr>
      <vt:lpstr>Roboto</vt:lpstr>
      <vt:lpstr>Wingdings</vt:lpstr>
      <vt:lpstr>Theme 5</vt:lpstr>
      <vt:lpstr>Office Theme</vt:lpstr>
      <vt:lpstr>Theme 52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Adanac Housing</vt:lpstr>
      <vt:lpstr>Adanac Housing</vt:lpstr>
      <vt:lpstr>QUESTIONS AND CONCERNS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Zarob Shabbir</dc:creator>
  <cp:lastModifiedBy>Hayden Gallacher</cp:lastModifiedBy>
  <cp:revision>18</cp:revision>
  <cp:lastPrinted>2024-08-29T22:13:54Z</cp:lastPrinted>
  <dcterms:created xsi:type="dcterms:W3CDTF">2024-06-07T08:08:20Z</dcterms:created>
  <dcterms:modified xsi:type="dcterms:W3CDTF">2026-04-08T23:28:21Z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2024-06-07T08:08:41Z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b9d72e98-81c1-4e2d-b1fc-755ad40cd847</vt:lpwstr>
  </property>
  <property fmtid="{D5CDD505-2E9C-101B-9397-08002B2CF9AE}" pid="7" name="MSIP_Label_defa4170-0d19-0005-0004-bc88714345d2_ActionId">
    <vt:lpwstr>40a6e9b5-3b4c-4073-9aa4-d5cd30181041</vt:lpwstr>
  </property>
  <property fmtid="{D5CDD505-2E9C-101B-9397-08002B2CF9AE}" pid="8" name="MSIP_Label_defa4170-0d19-0005-0004-bc88714345d2_ContentBits">
    <vt:lpwstr>0</vt:lpwstr>
  </property>
  <property fmtid="{D5CDD505-2E9C-101B-9397-08002B2CF9AE}" pid="9" name="ContentTypeId">
    <vt:lpwstr>0x01010020BD858A868A5C4FBF9BCE1CC2C8824F</vt:lpwstr>
  </property>
  <property fmtid="{D5CDD505-2E9C-101B-9397-08002B2CF9AE}" pid="10" name="MediaServiceImageTags">
    <vt:lpwstr/>
  </property>
</Properties>
</file>